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36"/>
  </p:notesMasterIdLst>
  <p:handoutMasterIdLst>
    <p:handoutMasterId r:id="rId37"/>
  </p:handoutMasterIdLst>
  <p:sldIdLst>
    <p:sldId id="256" r:id="rId4"/>
    <p:sldId id="266" r:id="rId5"/>
    <p:sldId id="262" r:id="rId6"/>
    <p:sldId id="289" r:id="rId7"/>
    <p:sldId id="288" r:id="rId8"/>
    <p:sldId id="280" r:id="rId9"/>
    <p:sldId id="290" r:id="rId10"/>
    <p:sldId id="301" r:id="rId11"/>
    <p:sldId id="302" r:id="rId12"/>
    <p:sldId id="303" r:id="rId13"/>
    <p:sldId id="304" r:id="rId14"/>
    <p:sldId id="305" r:id="rId15"/>
    <p:sldId id="300" r:id="rId16"/>
    <p:sldId id="306" r:id="rId17"/>
    <p:sldId id="309" r:id="rId18"/>
    <p:sldId id="310" r:id="rId19"/>
    <p:sldId id="311" r:id="rId20"/>
    <p:sldId id="307" r:id="rId21"/>
    <p:sldId id="308" r:id="rId22"/>
    <p:sldId id="312" r:id="rId23"/>
    <p:sldId id="314" r:id="rId24"/>
    <p:sldId id="317" r:id="rId25"/>
    <p:sldId id="315" r:id="rId26"/>
    <p:sldId id="318" r:id="rId27"/>
    <p:sldId id="321" r:id="rId28"/>
    <p:sldId id="316" r:id="rId29"/>
    <p:sldId id="319" r:id="rId30"/>
    <p:sldId id="320" r:id="rId31"/>
    <p:sldId id="313" r:id="rId32"/>
    <p:sldId id="294" r:id="rId33"/>
    <p:sldId id="273" r:id="rId34"/>
    <p:sldId id="287" r:id="rId3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van Kukulevskyi" initials="IK" lastIdx="3" clrIdx="0">
    <p:extLst>
      <p:ext uri="{19B8F6BF-5375-455C-9EA6-DF929625EA0E}">
        <p15:presenceInfo xmlns:p15="http://schemas.microsoft.com/office/powerpoint/2012/main" userId="S::ivan_kukulevskyi@epam.com::32afea86-1a00-4915-9af0-01f6fa7e64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3C41"/>
    <a:srgbClr val="FEFEFE"/>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0"/>
    <p:restoredTop sz="94698"/>
  </p:normalViewPr>
  <p:slideViewPr>
    <p:cSldViewPr snapToGrid="0">
      <p:cViewPr varScale="1">
        <p:scale>
          <a:sx n="180" d="100"/>
          <a:sy n="180" d="100"/>
        </p:scale>
        <p:origin x="184" y="41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Kukulevskyi" userId="32afea86-1a00-4915-9af0-01f6fa7e64f0" providerId="ADAL" clId="{36824D68-A5B9-AC4B-A7FD-BA4BE8F431FB}"/>
    <pc:docChg chg="undo redo custSel addSld delSld modSld sldOrd">
      <pc:chgData name="Ivan Kukulevskyi" userId="32afea86-1a00-4915-9af0-01f6fa7e64f0" providerId="ADAL" clId="{36824D68-A5B9-AC4B-A7FD-BA4BE8F431FB}" dt="2019-04-14T21:00:11.710" v="1312"/>
      <pc:docMkLst>
        <pc:docMk/>
      </pc:docMkLst>
      <pc:sldChg chg="modSp">
        <pc:chgData name="Ivan Kukulevskyi" userId="32afea86-1a00-4915-9af0-01f6fa7e64f0" providerId="ADAL" clId="{36824D68-A5B9-AC4B-A7FD-BA4BE8F431FB}" dt="2019-04-13T12:47:54.197" v="24" actId="20577"/>
        <pc:sldMkLst>
          <pc:docMk/>
          <pc:sldMk cId="1733196742" sldId="256"/>
        </pc:sldMkLst>
        <pc:spChg chg="mod">
          <ac:chgData name="Ivan Kukulevskyi" userId="32afea86-1a00-4915-9af0-01f6fa7e64f0" providerId="ADAL" clId="{36824D68-A5B9-AC4B-A7FD-BA4BE8F431FB}" dt="2019-04-13T12:47:54.197" v="24" actId="20577"/>
          <ac:spMkLst>
            <pc:docMk/>
            <pc:sldMk cId="1733196742" sldId="256"/>
            <ac:spMk id="4" creationId="{00000000-0000-0000-0000-000000000000}"/>
          </ac:spMkLst>
        </pc:spChg>
      </pc:sldChg>
      <pc:sldChg chg="modSp">
        <pc:chgData name="Ivan Kukulevskyi" userId="32afea86-1a00-4915-9af0-01f6fa7e64f0" providerId="ADAL" clId="{36824D68-A5B9-AC4B-A7FD-BA4BE8F431FB}" dt="2019-04-13T17:09:49.978" v="47" actId="20577"/>
        <pc:sldMkLst>
          <pc:docMk/>
          <pc:sldMk cId="2487192449" sldId="262"/>
        </pc:sldMkLst>
        <pc:spChg chg="mod">
          <ac:chgData name="Ivan Kukulevskyi" userId="32afea86-1a00-4915-9af0-01f6fa7e64f0" providerId="ADAL" clId="{36824D68-A5B9-AC4B-A7FD-BA4BE8F431FB}" dt="2019-04-13T17:09:49.978" v="47" actId="20577"/>
          <ac:spMkLst>
            <pc:docMk/>
            <pc:sldMk cId="2487192449" sldId="262"/>
            <ac:spMk id="4" creationId="{00000000-0000-0000-0000-000000000000}"/>
          </ac:spMkLst>
        </pc:spChg>
      </pc:sldChg>
      <pc:sldChg chg="modSp">
        <pc:chgData name="Ivan Kukulevskyi" userId="32afea86-1a00-4915-9af0-01f6fa7e64f0" providerId="ADAL" clId="{36824D68-A5B9-AC4B-A7FD-BA4BE8F431FB}" dt="2019-04-13T17:09:28.169" v="38" actId="207"/>
        <pc:sldMkLst>
          <pc:docMk/>
          <pc:sldMk cId="1429255393" sldId="266"/>
        </pc:sldMkLst>
        <pc:spChg chg="mod">
          <ac:chgData name="Ivan Kukulevskyi" userId="32afea86-1a00-4915-9af0-01f6fa7e64f0" providerId="ADAL" clId="{36824D68-A5B9-AC4B-A7FD-BA4BE8F431FB}" dt="2019-04-13T17:09:28.169" v="38" actId="207"/>
          <ac:spMkLst>
            <pc:docMk/>
            <pc:sldMk cId="1429255393" sldId="266"/>
            <ac:spMk id="6" creationId="{7E76AC19-6CBA-DB4E-BE7F-5367033EB62C}"/>
          </ac:spMkLst>
        </pc:spChg>
      </pc:sldChg>
      <pc:sldChg chg="addSp delSp modSp">
        <pc:chgData name="Ivan Kukulevskyi" userId="32afea86-1a00-4915-9af0-01f6fa7e64f0" providerId="ADAL" clId="{36824D68-A5B9-AC4B-A7FD-BA4BE8F431FB}" dt="2019-04-13T17:13:51.359" v="70"/>
        <pc:sldMkLst>
          <pc:docMk/>
          <pc:sldMk cId="4268147312" sldId="273"/>
        </pc:sldMkLst>
        <pc:spChg chg="add del mod">
          <ac:chgData name="Ivan Kukulevskyi" userId="32afea86-1a00-4915-9af0-01f6fa7e64f0" providerId="ADAL" clId="{36824D68-A5B9-AC4B-A7FD-BA4BE8F431FB}" dt="2019-04-13T17:13:51.359" v="70"/>
          <ac:spMkLst>
            <pc:docMk/>
            <pc:sldMk cId="4268147312" sldId="273"/>
            <ac:spMk id="5" creationId="{F2BB4048-2C02-F045-AFDF-9BBFA18CC455}"/>
          </ac:spMkLst>
        </pc:spChg>
        <pc:picChg chg="add del">
          <ac:chgData name="Ivan Kukulevskyi" userId="32afea86-1a00-4915-9af0-01f6fa7e64f0" providerId="ADAL" clId="{36824D68-A5B9-AC4B-A7FD-BA4BE8F431FB}" dt="2019-04-13T17:13:50.353" v="69"/>
          <ac:picMkLst>
            <pc:docMk/>
            <pc:sldMk cId="4268147312" sldId="273"/>
            <ac:picMk id="6" creationId="{AE751650-7107-8A48-B114-8A0A7F952A09}"/>
          </ac:picMkLst>
        </pc:picChg>
        <pc:picChg chg="add mod">
          <ac:chgData name="Ivan Kukulevskyi" userId="32afea86-1a00-4915-9af0-01f6fa7e64f0" providerId="ADAL" clId="{36824D68-A5B9-AC4B-A7FD-BA4BE8F431FB}" dt="2019-04-13T17:13:51.359" v="70"/>
          <ac:picMkLst>
            <pc:docMk/>
            <pc:sldMk cId="4268147312" sldId="273"/>
            <ac:picMk id="7" creationId="{CB0296BE-AFA4-4D46-BDF3-5AAA1504C8BC}"/>
          </ac:picMkLst>
        </pc:picChg>
        <pc:picChg chg="del">
          <ac:chgData name="Ivan Kukulevskyi" userId="32afea86-1a00-4915-9af0-01f6fa7e64f0" providerId="ADAL" clId="{36824D68-A5B9-AC4B-A7FD-BA4BE8F431FB}" dt="2019-04-13T17:13:47.599" v="67" actId="478"/>
          <ac:picMkLst>
            <pc:docMk/>
            <pc:sldMk cId="4268147312" sldId="273"/>
            <ac:picMk id="1028" creationId="{B127390E-7660-A14B-AAED-0ED0A926FBA7}"/>
          </ac:picMkLst>
        </pc:picChg>
      </pc:sldChg>
      <pc:sldChg chg="modSp">
        <pc:chgData name="Ivan Kukulevskyi" userId="32afea86-1a00-4915-9af0-01f6fa7e64f0" providerId="ADAL" clId="{36824D68-A5B9-AC4B-A7FD-BA4BE8F431FB}" dt="2019-04-13T17:11:00.828" v="58" actId="20577"/>
        <pc:sldMkLst>
          <pc:docMk/>
          <pc:sldMk cId="2194246096" sldId="280"/>
        </pc:sldMkLst>
        <pc:spChg chg="mod">
          <ac:chgData name="Ivan Kukulevskyi" userId="32afea86-1a00-4915-9af0-01f6fa7e64f0" providerId="ADAL" clId="{36824D68-A5B9-AC4B-A7FD-BA4BE8F431FB}" dt="2019-04-13T17:11:00.828" v="58" actId="20577"/>
          <ac:spMkLst>
            <pc:docMk/>
            <pc:sldMk cId="2194246096" sldId="280"/>
            <ac:spMk id="8" creationId="{DC43A882-699B-C346-B486-33942909FFCF}"/>
          </ac:spMkLst>
        </pc:spChg>
      </pc:sldChg>
      <pc:sldChg chg="addSp delSp modSp">
        <pc:chgData name="Ivan Kukulevskyi" userId="32afea86-1a00-4915-9af0-01f6fa7e64f0" providerId="ADAL" clId="{36824D68-A5B9-AC4B-A7FD-BA4BE8F431FB}" dt="2019-04-14T18:38:00.403" v="796" actId="20577"/>
        <pc:sldMkLst>
          <pc:docMk/>
          <pc:sldMk cId="1898909592" sldId="289"/>
        </pc:sldMkLst>
        <pc:spChg chg="mod">
          <ac:chgData name="Ivan Kukulevskyi" userId="32afea86-1a00-4915-9af0-01f6fa7e64f0" providerId="ADAL" clId="{36824D68-A5B9-AC4B-A7FD-BA4BE8F431FB}" dt="2019-04-14T18:38:00.403" v="796" actId="20577"/>
          <ac:spMkLst>
            <pc:docMk/>
            <pc:sldMk cId="1898909592" sldId="289"/>
            <ac:spMk id="4" creationId="{00000000-0000-0000-0000-000000000000}"/>
          </ac:spMkLst>
        </pc:spChg>
        <pc:spChg chg="add del mod">
          <ac:chgData name="Ivan Kukulevskyi" userId="32afea86-1a00-4915-9af0-01f6fa7e64f0" providerId="ADAL" clId="{36824D68-A5B9-AC4B-A7FD-BA4BE8F431FB}" dt="2019-04-13T17:10:31.088" v="51"/>
          <ac:spMkLst>
            <pc:docMk/>
            <pc:sldMk cId="1898909592" sldId="289"/>
            <ac:spMk id="5" creationId="{C8196E1F-BE56-064E-8442-692912FE7F8B}"/>
          </ac:spMkLst>
        </pc:spChg>
        <pc:picChg chg="add del">
          <ac:chgData name="Ivan Kukulevskyi" userId="32afea86-1a00-4915-9af0-01f6fa7e64f0" providerId="ADAL" clId="{36824D68-A5B9-AC4B-A7FD-BA4BE8F431FB}" dt="2019-04-13T17:10:30.042" v="50"/>
          <ac:picMkLst>
            <pc:docMk/>
            <pc:sldMk cId="1898909592" sldId="289"/>
            <ac:picMk id="6" creationId="{3283D0CC-1380-B640-965A-2A5DF93FCD12}"/>
          </ac:picMkLst>
        </pc:picChg>
        <pc:picChg chg="add mod">
          <ac:chgData name="Ivan Kukulevskyi" userId="32afea86-1a00-4915-9af0-01f6fa7e64f0" providerId="ADAL" clId="{36824D68-A5B9-AC4B-A7FD-BA4BE8F431FB}" dt="2019-04-13T17:10:31.088" v="51"/>
          <ac:picMkLst>
            <pc:docMk/>
            <pc:sldMk cId="1898909592" sldId="289"/>
            <ac:picMk id="8" creationId="{217717C7-130A-9547-BD5A-96840216F5A3}"/>
          </ac:picMkLst>
        </pc:picChg>
        <pc:picChg chg="del">
          <ac:chgData name="Ivan Kukulevskyi" userId="32afea86-1a00-4915-9af0-01f6fa7e64f0" providerId="ADAL" clId="{36824D68-A5B9-AC4B-A7FD-BA4BE8F431FB}" dt="2019-04-13T17:10:28.095" v="48" actId="478"/>
          <ac:picMkLst>
            <pc:docMk/>
            <pc:sldMk cId="1898909592" sldId="289"/>
            <ac:picMk id="2050" creationId="{FB8A3EEB-BB33-324B-A572-275574B22742}"/>
          </ac:picMkLst>
        </pc:picChg>
      </pc:sldChg>
      <pc:sldChg chg="addSp delSp modSp modNotesTx">
        <pc:chgData name="Ivan Kukulevskyi" userId="32afea86-1a00-4915-9af0-01f6fa7e64f0" providerId="ADAL" clId="{36824D68-A5B9-AC4B-A7FD-BA4BE8F431FB}" dt="2019-04-14T10:25:17.196" v="149" actId="20577"/>
        <pc:sldMkLst>
          <pc:docMk/>
          <pc:sldMk cId="23539577" sldId="290"/>
        </pc:sldMkLst>
        <pc:spChg chg="mod">
          <ac:chgData name="Ivan Kukulevskyi" userId="32afea86-1a00-4915-9af0-01f6fa7e64f0" providerId="ADAL" clId="{36824D68-A5B9-AC4B-A7FD-BA4BE8F431FB}" dt="2019-04-14T10:20:31.251" v="121" actId="113"/>
          <ac:spMkLst>
            <pc:docMk/>
            <pc:sldMk cId="23539577" sldId="290"/>
            <ac:spMk id="2" creationId="{00000000-0000-0000-0000-000000000000}"/>
          </ac:spMkLst>
        </pc:spChg>
        <pc:spChg chg="add del">
          <ac:chgData name="Ivan Kukulevskyi" userId="32afea86-1a00-4915-9af0-01f6fa7e64f0" providerId="ADAL" clId="{36824D68-A5B9-AC4B-A7FD-BA4BE8F431FB}" dt="2019-04-14T10:20:40.678" v="125"/>
          <ac:spMkLst>
            <pc:docMk/>
            <pc:sldMk cId="23539577" sldId="290"/>
            <ac:spMk id="4" creationId="{A2A2A1B4-0541-6947-8D18-0C34B6976A27}"/>
          </ac:spMkLst>
        </pc:spChg>
        <pc:spChg chg="del mod">
          <ac:chgData name="Ivan Kukulevskyi" userId="32afea86-1a00-4915-9af0-01f6fa7e64f0" providerId="ADAL" clId="{36824D68-A5B9-AC4B-A7FD-BA4BE8F431FB}" dt="2019-04-14T10:20:47.657" v="128"/>
          <ac:spMkLst>
            <pc:docMk/>
            <pc:sldMk cId="23539577" sldId="290"/>
            <ac:spMk id="6" creationId="{BD94F703-9C28-CF47-924A-6413E97ACF4A}"/>
          </ac:spMkLst>
        </pc:spChg>
        <pc:picChg chg="add del">
          <ac:chgData name="Ivan Kukulevskyi" userId="32afea86-1a00-4915-9af0-01f6fa7e64f0" providerId="ADAL" clId="{36824D68-A5B9-AC4B-A7FD-BA4BE8F431FB}" dt="2019-04-14T10:20:46.414" v="127"/>
          <ac:picMkLst>
            <pc:docMk/>
            <pc:sldMk cId="23539577" sldId="290"/>
            <ac:picMk id="7" creationId="{9BAB1AB4-85AF-2448-B67F-1782C81346AE}"/>
          </ac:picMkLst>
        </pc:picChg>
        <pc:picChg chg="add mod">
          <ac:chgData name="Ivan Kukulevskyi" userId="32afea86-1a00-4915-9af0-01f6fa7e64f0" providerId="ADAL" clId="{36824D68-A5B9-AC4B-A7FD-BA4BE8F431FB}" dt="2019-04-14T10:21:25.681" v="138" actId="1076"/>
          <ac:picMkLst>
            <pc:docMk/>
            <pc:sldMk cId="23539577" sldId="290"/>
            <ac:picMk id="8" creationId="{D8F81BD2-4C92-7045-8A86-74C08F48A440}"/>
          </ac:picMkLst>
        </pc:picChg>
        <pc:picChg chg="del">
          <ac:chgData name="Ivan Kukulevskyi" userId="32afea86-1a00-4915-9af0-01f6fa7e64f0" providerId="ADAL" clId="{36824D68-A5B9-AC4B-A7FD-BA4BE8F431FB}" dt="2019-04-14T10:20:34.918" v="123" actId="478"/>
          <ac:picMkLst>
            <pc:docMk/>
            <pc:sldMk cId="23539577" sldId="290"/>
            <ac:picMk id="10" creationId="{C6F77424-1F60-154F-90B3-5EEC3D8EAE50}"/>
          </ac:picMkLst>
        </pc:picChg>
      </pc:sldChg>
      <pc:sldChg chg="del ord">
        <pc:chgData name="Ivan Kukulevskyi" userId="32afea86-1a00-4915-9af0-01f6fa7e64f0" providerId="ADAL" clId="{36824D68-A5B9-AC4B-A7FD-BA4BE8F431FB}" dt="2019-04-13T12:47:30.384" v="1" actId="2696"/>
        <pc:sldMkLst>
          <pc:docMk/>
          <pc:sldMk cId="1647545575" sldId="291"/>
        </pc:sldMkLst>
      </pc:sldChg>
      <pc:sldChg chg="del">
        <pc:chgData name="Ivan Kukulevskyi" userId="32afea86-1a00-4915-9af0-01f6fa7e64f0" providerId="ADAL" clId="{36824D68-A5B9-AC4B-A7FD-BA4BE8F431FB}" dt="2019-04-13T12:47:30.470" v="2" actId="2696"/>
        <pc:sldMkLst>
          <pc:docMk/>
          <pc:sldMk cId="1965297887" sldId="292"/>
        </pc:sldMkLst>
      </pc:sldChg>
      <pc:sldChg chg="del">
        <pc:chgData name="Ivan Kukulevskyi" userId="32afea86-1a00-4915-9af0-01f6fa7e64f0" providerId="ADAL" clId="{36824D68-A5B9-AC4B-A7FD-BA4BE8F431FB}" dt="2019-04-13T12:47:30.630" v="11" actId="2696"/>
        <pc:sldMkLst>
          <pc:docMk/>
          <pc:sldMk cId="2918429487" sldId="293"/>
        </pc:sldMkLst>
      </pc:sldChg>
      <pc:sldChg chg="modSp">
        <pc:chgData name="Ivan Kukulevskyi" userId="32afea86-1a00-4915-9af0-01f6fa7e64f0" providerId="ADAL" clId="{36824D68-A5B9-AC4B-A7FD-BA4BE8F431FB}" dt="2019-04-14T20:57:24.894" v="1308" actId="20577"/>
        <pc:sldMkLst>
          <pc:docMk/>
          <pc:sldMk cId="579227783" sldId="294"/>
        </pc:sldMkLst>
        <pc:spChg chg="mod">
          <ac:chgData name="Ivan Kukulevskyi" userId="32afea86-1a00-4915-9af0-01f6fa7e64f0" providerId="ADAL" clId="{36824D68-A5B9-AC4B-A7FD-BA4BE8F431FB}" dt="2019-04-14T20:57:24.894" v="1308" actId="20577"/>
          <ac:spMkLst>
            <pc:docMk/>
            <pc:sldMk cId="579227783" sldId="294"/>
            <ac:spMk id="6" creationId="{BD94F703-9C28-CF47-924A-6413E97ACF4A}"/>
          </ac:spMkLst>
        </pc:spChg>
      </pc:sldChg>
      <pc:sldChg chg="del">
        <pc:chgData name="Ivan Kukulevskyi" userId="32afea86-1a00-4915-9af0-01f6fa7e64f0" providerId="ADAL" clId="{36824D68-A5B9-AC4B-A7FD-BA4BE8F431FB}" dt="2019-04-13T12:47:30.662" v="12" actId="2696"/>
        <pc:sldMkLst>
          <pc:docMk/>
          <pc:sldMk cId="3048955425" sldId="295"/>
        </pc:sldMkLst>
      </pc:sldChg>
      <pc:sldChg chg="del">
        <pc:chgData name="Ivan Kukulevskyi" userId="32afea86-1a00-4915-9af0-01f6fa7e64f0" providerId="ADAL" clId="{36824D68-A5B9-AC4B-A7FD-BA4BE8F431FB}" dt="2019-04-13T12:47:30.674" v="13" actId="2696"/>
        <pc:sldMkLst>
          <pc:docMk/>
          <pc:sldMk cId="107211973" sldId="296"/>
        </pc:sldMkLst>
      </pc:sldChg>
      <pc:sldChg chg="del">
        <pc:chgData name="Ivan Kukulevskyi" userId="32afea86-1a00-4915-9af0-01f6fa7e64f0" providerId="ADAL" clId="{36824D68-A5B9-AC4B-A7FD-BA4BE8F431FB}" dt="2019-04-13T12:47:30.745" v="15" actId="2696"/>
        <pc:sldMkLst>
          <pc:docMk/>
          <pc:sldMk cId="1255413545" sldId="297"/>
        </pc:sldMkLst>
      </pc:sldChg>
      <pc:sldChg chg="del">
        <pc:chgData name="Ivan Kukulevskyi" userId="32afea86-1a00-4915-9af0-01f6fa7e64f0" providerId="ADAL" clId="{36824D68-A5B9-AC4B-A7FD-BA4BE8F431FB}" dt="2019-04-13T12:47:30.497" v="4" actId="2696"/>
        <pc:sldMkLst>
          <pc:docMk/>
          <pc:sldMk cId="1950530492" sldId="298"/>
        </pc:sldMkLst>
      </pc:sldChg>
      <pc:sldChg chg="del">
        <pc:chgData name="Ivan Kukulevskyi" userId="32afea86-1a00-4915-9af0-01f6fa7e64f0" providerId="ADAL" clId="{36824D68-A5B9-AC4B-A7FD-BA4BE8F431FB}" dt="2019-04-13T12:47:30.682" v="14" actId="2696"/>
        <pc:sldMkLst>
          <pc:docMk/>
          <pc:sldMk cId="2102915620" sldId="299"/>
        </pc:sldMkLst>
      </pc:sldChg>
      <pc:sldChg chg="addSp delSp modSp ord">
        <pc:chgData name="Ivan Kukulevskyi" userId="32afea86-1a00-4915-9af0-01f6fa7e64f0" providerId="ADAL" clId="{36824D68-A5B9-AC4B-A7FD-BA4BE8F431FB}" dt="2019-04-14T15:42:32.820" v="314"/>
        <pc:sldMkLst>
          <pc:docMk/>
          <pc:sldMk cId="1698348489" sldId="300"/>
        </pc:sldMkLst>
        <pc:picChg chg="add mod">
          <ac:chgData name="Ivan Kukulevskyi" userId="32afea86-1a00-4915-9af0-01f6fa7e64f0" providerId="ADAL" clId="{36824D68-A5B9-AC4B-A7FD-BA4BE8F431FB}" dt="2019-04-13T17:13:38.452" v="66" actId="14100"/>
          <ac:picMkLst>
            <pc:docMk/>
            <pc:sldMk cId="1698348489" sldId="300"/>
            <ac:picMk id="4" creationId="{CBEA9424-3976-7D44-8ADA-290BF9536FB3}"/>
          </ac:picMkLst>
        </pc:picChg>
        <pc:picChg chg="del">
          <ac:chgData name="Ivan Kukulevskyi" userId="32afea86-1a00-4915-9af0-01f6fa7e64f0" providerId="ADAL" clId="{36824D68-A5B9-AC4B-A7FD-BA4BE8F431FB}" dt="2019-04-13T17:11:31.412" v="59" actId="478"/>
          <ac:picMkLst>
            <pc:docMk/>
            <pc:sldMk cId="1698348489" sldId="300"/>
            <ac:picMk id="13316" creationId="{9A5DF4E3-7A91-A44F-9AD5-3E9CB1821158}"/>
          </ac:picMkLst>
        </pc:picChg>
      </pc:sldChg>
      <pc:sldChg chg="addSp delSp modSp add modNotesTx">
        <pc:chgData name="Ivan Kukulevskyi" userId="32afea86-1a00-4915-9af0-01f6fa7e64f0" providerId="ADAL" clId="{36824D68-A5B9-AC4B-A7FD-BA4BE8F431FB}" dt="2019-04-14T10:25:34.311" v="156" actId="1076"/>
        <pc:sldMkLst>
          <pc:docMk/>
          <pc:sldMk cId="1654887166" sldId="301"/>
        </pc:sldMkLst>
        <pc:spChg chg="mod">
          <ac:chgData name="Ivan Kukulevskyi" userId="32afea86-1a00-4915-9af0-01f6fa7e64f0" providerId="ADAL" clId="{36824D68-A5B9-AC4B-A7FD-BA4BE8F431FB}" dt="2019-04-14T10:24:47.560" v="143" actId="113"/>
          <ac:spMkLst>
            <pc:docMk/>
            <pc:sldMk cId="1654887166" sldId="301"/>
            <ac:spMk id="2" creationId="{00000000-0000-0000-0000-000000000000}"/>
          </ac:spMkLst>
        </pc:spChg>
        <pc:spChg chg="add del mod">
          <ac:chgData name="Ivan Kukulevskyi" userId="32afea86-1a00-4915-9af0-01f6fa7e64f0" providerId="ADAL" clId="{36824D68-A5B9-AC4B-A7FD-BA4BE8F431FB}" dt="2019-04-14T10:24:58.538" v="145"/>
          <ac:spMkLst>
            <pc:docMk/>
            <pc:sldMk cId="1654887166" sldId="301"/>
            <ac:spMk id="5" creationId="{06DF8830-D36B-644D-8D82-7C396F43021A}"/>
          </ac:spMkLst>
        </pc:spChg>
        <pc:spChg chg="add mod">
          <ac:chgData name="Ivan Kukulevskyi" userId="32afea86-1a00-4915-9af0-01f6fa7e64f0" providerId="ADAL" clId="{36824D68-A5B9-AC4B-A7FD-BA4BE8F431FB}" dt="2019-04-14T10:25:34.311" v="156" actId="1076"/>
          <ac:spMkLst>
            <pc:docMk/>
            <pc:sldMk cId="1654887166" sldId="301"/>
            <ac:spMk id="9" creationId="{2A226A31-8F24-8042-B632-684C7867445D}"/>
          </ac:spMkLst>
        </pc:spChg>
        <pc:picChg chg="add mod">
          <ac:chgData name="Ivan Kukulevskyi" userId="32afea86-1a00-4915-9af0-01f6fa7e64f0" providerId="ADAL" clId="{36824D68-A5B9-AC4B-A7FD-BA4BE8F431FB}" dt="2019-04-14T10:24:58.538" v="145"/>
          <ac:picMkLst>
            <pc:docMk/>
            <pc:sldMk cId="1654887166" sldId="301"/>
            <ac:picMk id="7" creationId="{2FFE6C7E-147A-EC4F-8693-1EDBC3113C3A}"/>
          </ac:picMkLst>
        </pc:picChg>
        <pc:picChg chg="del">
          <ac:chgData name="Ivan Kukulevskyi" userId="32afea86-1a00-4915-9af0-01f6fa7e64f0" providerId="ADAL" clId="{36824D68-A5B9-AC4B-A7FD-BA4BE8F431FB}" dt="2019-04-14T10:24:32.274" v="140" actId="478"/>
          <ac:picMkLst>
            <pc:docMk/>
            <pc:sldMk cId="1654887166" sldId="301"/>
            <ac:picMk id="8" creationId="{D8F81BD2-4C92-7045-8A86-74C08F48A440}"/>
          </ac:picMkLst>
        </pc:picChg>
      </pc:sldChg>
      <pc:sldChg chg="del">
        <pc:chgData name="Ivan Kukulevskyi" userId="32afea86-1a00-4915-9af0-01f6fa7e64f0" providerId="ADAL" clId="{36824D68-A5B9-AC4B-A7FD-BA4BE8F431FB}" dt="2019-04-13T12:47:30.521" v="5" actId="2696"/>
        <pc:sldMkLst>
          <pc:docMk/>
          <pc:sldMk cId="3804940754" sldId="301"/>
        </pc:sldMkLst>
      </pc:sldChg>
      <pc:sldChg chg="del">
        <pc:chgData name="Ivan Kukulevskyi" userId="32afea86-1a00-4915-9af0-01f6fa7e64f0" providerId="ADAL" clId="{36824D68-A5B9-AC4B-A7FD-BA4BE8F431FB}" dt="2019-04-13T12:47:30.484" v="3" actId="2696"/>
        <pc:sldMkLst>
          <pc:docMk/>
          <pc:sldMk cId="151292858" sldId="302"/>
        </pc:sldMkLst>
      </pc:sldChg>
      <pc:sldChg chg="addSp delSp modSp add">
        <pc:chgData name="Ivan Kukulevskyi" userId="32afea86-1a00-4915-9af0-01f6fa7e64f0" providerId="ADAL" clId="{36824D68-A5B9-AC4B-A7FD-BA4BE8F431FB}" dt="2019-04-14T10:27:12.749" v="190" actId="20577"/>
        <pc:sldMkLst>
          <pc:docMk/>
          <pc:sldMk cId="3810520609" sldId="302"/>
        </pc:sldMkLst>
        <pc:spChg chg="add mod">
          <ac:chgData name="Ivan Kukulevskyi" userId="32afea86-1a00-4915-9af0-01f6fa7e64f0" providerId="ADAL" clId="{36824D68-A5B9-AC4B-A7FD-BA4BE8F431FB}" dt="2019-04-14T10:27:12.749" v="190" actId="20577"/>
          <ac:spMkLst>
            <pc:docMk/>
            <pc:sldMk cId="3810520609" sldId="302"/>
            <ac:spMk id="5" creationId="{23282E7F-3C4F-4044-9A06-6E476797DD5C}"/>
          </ac:spMkLst>
        </pc:spChg>
        <pc:spChg chg="del">
          <ac:chgData name="Ivan Kukulevskyi" userId="32afea86-1a00-4915-9af0-01f6fa7e64f0" providerId="ADAL" clId="{36824D68-A5B9-AC4B-A7FD-BA4BE8F431FB}" dt="2019-04-14T10:26:02.995" v="160" actId="478"/>
          <ac:spMkLst>
            <pc:docMk/>
            <pc:sldMk cId="3810520609" sldId="302"/>
            <ac:spMk id="9" creationId="{2A226A31-8F24-8042-B632-684C7867445D}"/>
          </ac:spMkLst>
        </pc:spChg>
        <pc:picChg chg="add mod">
          <ac:chgData name="Ivan Kukulevskyi" userId="32afea86-1a00-4915-9af0-01f6fa7e64f0" providerId="ADAL" clId="{36824D68-A5B9-AC4B-A7FD-BA4BE8F431FB}" dt="2019-04-14T10:26:57.016" v="169" actId="1076"/>
          <ac:picMkLst>
            <pc:docMk/>
            <pc:sldMk cId="3810520609" sldId="302"/>
            <ac:picMk id="6" creationId="{28E8F0A4-36A6-FC44-A327-A39044905A38}"/>
          </ac:picMkLst>
        </pc:picChg>
        <pc:picChg chg="del">
          <ac:chgData name="Ivan Kukulevskyi" userId="32afea86-1a00-4915-9af0-01f6fa7e64f0" providerId="ADAL" clId="{36824D68-A5B9-AC4B-A7FD-BA4BE8F431FB}" dt="2019-04-14T10:25:57.027" v="158" actId="478"/>
          <ac:picMkLst>
            <pc:docMk/>
            <pc:sldMk cId="3810520609" sldId="302"/>
            <ac:picMk id="7" creationId="{2FFE6C7E-147A-EC4F-8693-1EDBC3113C3A}"/>
          </ac:picMkLst>
        </pc:picChg>
      </pc:sldChg>
      <pc:sldChg chg="del">
        <pc:chgData name="Ivan Kukulevskyi" userId="32afea86-1a00-4915-9af0-01f6fa7e64f0" providerId="ADAL" clId="{36824D68-A5B9-AC4B-A7FD-BA4BE8F431FB}" dt="2019-04-13T12:47:30.539" v="6" actId="2696"/>
        <pc:sldMkLst>
          <pc:docMk/>
          <pc:sldMk cId="101527989" sldId="303"/>
        </pc:sldMkLst>
      </pc:sldChg>
      <pc:sldChg chg="addSp modSp add">
        <pc:chgData name="Ivan Kukulevskyi" userId="32afea86-1a00-4915-9af0-01f6fa7e64f0" providerId="ADAL" clId="{36824D68-A5B9-AC4B-A7FD-BA4BE8F431FB}" dt="2019-04-14T21:00:11.710" v="1312"/>
        <pc:sldMkLst>
          <pc:docMk/>
          <pc:sldMk cId="2611375934" sldId="303"/>
        </pc:sldMkLst>
        <pc:spChg chg="mod">
          <ac:chgData name="Ivan Kukulevskyi" userId="32afea86-1a00-4915-9af0-01f6fa7e64f0" providerId="ADAL" clId="{36824D68-A5B9-AC4B-A7FD-BA4BE8F431FB}" dt="2019-04-14T10:27:54.061" v="194" actId="113"/>
          <ac:spMkLst>
            <pc:docMk/>
            <pc:sldMk cId="2611375934" sldId="303"/>
            <ac:spMk id="2" creationId="{00000000-0000-0000-0000-000000000000}"/>
          </ac:spMkLst>
        </pc:spChg>
        <pc:spChg chg="mod">
          <ac:chgData name="Ivan Kukulevskyi" userId="32afea86-1a00-4915-9af0-01f6fa7e64f0" providerId="ADAL" clId="{36824D68-A5B9-AC4B-A7FD-BA4BE8F431FB}" dt="2019-04-14T21:00:11.710" v="1312"/>
          <ac:spMkLst>
            <pc:docMk/>
            <pc:sldMk cId="2611375934" sldId="303"/>
            <ac:spMk id="5" creationId="{23282E7F-3C4F-4044-9A06-6E476797DD5C}"/>
          </ac:spMkLst>
        </pc:spChg>
        <pc:picChg chg="add">
          <ac:chgData name="Ivan Kukulevskyi" userId="32afea86-1a00-4915-9af0-01f6fa7e64f0" providerId="ADAL" clId="{36824D68-A5B9-AC4B-A7FD-BA4BE8F431FB}" dt="2019-04-14T10:28:13.694" v="201"/>
          <ac:picMkLst>
            <pc:docMk/>
            <pc:sldMk cId="2611375934" sldId="303"/>
            <ac:picMk id="6" creationId="{F44977D3-D412-4048-9D18-42768D5B52BB}"/>
          </ac:picMkLst>
        </pc:picChg>
      </pc:sldChg>
      <pc:sldChg chg="addSp delSp modSp add">
        <pc:chgData name="Ivan Kukulevskyi" userId="32afea86-1a00-4915-9af0-01f6fa7e64f0" providerId="ADAL" clId="{36824D68-A5B9-AC4B-A7FD-BA4BE8F431FB}" dt="2019-04-14T10:30:21.691" v="286"/>
        <pc:sldMkLst>
          <pc:docMk/>
          <pc:sldMk cId="1398900568" sldId="304"/>
        </pc:sldMkLst>
        <pc:spChg chg="mod">
          <ac:chgData name="Ivan Kukulevskyi" userId="32afea86-1a00-4915-9af0-01f6fa7e64f0" providerId="ADAL" clId="{36824D68-A5B9-AC4B-A7FD-BA4BE8F431FB}" dt="2019-04-14T10:28:41.588" v="208" actId="2711"/>
          <ac:spMkLst>
            <pc:docMk/>
            <pc:sldMk cId="1398900568" sldId="304"/>
            <ac:spMk id="2" creationId="{00000000-0000-0000-0000-000000000000}"/>
          </ac:spMkLst>
        </pc:spChg>
        <pc:spChg chg="add mod">
          <ac:chgData name="Ivan Kukulevskyi" userId="32afea86-1a00-4915-9af0-01f6fa7e64f0" providerId="ADAL" clId="{36824D68-A5B9-AC4B-A7FD-BA4BE8F431FB}" dt="2019-04-14T10:30:16.541" v="285" actId="1038"/>
          <ac:spMkLst>
            <pc:docMk/>
            <pc:sldMk cId="1398900568" sldId="304"/>
            <ac:spMk id="4" creationId="{B21EB52F-6216-FD44-BC63-E57A8A8A9C3B}"/>
          </ac:spMkLst>
        </pc:spChg>
        <pc:spChg chg="del mod">
          <ac:chgData name="Ivan Kukulevskyi" userId="32afea86-1a00-4915-9af0-01f6fa7e64f0" providerId="ADAL" clId="{36824D68-A5B9-AC4B-A7FD-BA4BE8F431FB}" dt="2019-04-14T10:29:40.871" v="219" actId="478"/>
          <ac:spMkLst>
            <pc:docMk/>
            <pc:sldMk cId="1398900568" sldId="304"/>
            <ac:spMk id="5" creationId="{23282E7F-3C4F-4044-9A06-6E476797DD5C}"/>
          </ac:spMkLst>
        </pc:spChg>
        <pc:picChg chg="add mod">
          <ac:chgData name="Ivan Kukulevskyi" userId="32afea86-1a00-4915-9af0-01f6fa7e64f0" providerId="ADAL" clId="{36824D68-A5B9-AC4B-A7FD-BA4BE8F431FB}" dt="2019-04-14T10:30:16.541" v="285" actId="1038"/>
          <ac:picMkLst>
            <pc:docMk/>
            <pc:sldMk cId="1398900568" sldId="304"/>
            <ac:picMk id="6" creationId="{5753B8C1-2A4D-F840-8E9B-B6BCAC1AA8C8}"/>
          </ac:picMkLst>
        </pc:picChg>
        <pc:picChg chg="add mod">
          <ac:chgData name="Ivan Kukulevskyi" userId="32afea86-1a00-4915-9af0-01f6fa7e64f0" providerId="ADAL" clId="{36824D68-A5B9-AC4B-A7FD-BA4BE8F431FB}" dt="2019-04-14T10:30:16.541" v="285" actId="1038"/>
          <ac:picMkLst>
            <pc:docMk/>
            <pc:sldMk cId="1398900568" sldId="304"/>
            <ac:picMk id="7" creationId="{E2EEA253-C19C-9042-AB38-A11969BFEC30}"/>
          </ac:picMkLst>
        </pc:picChg>
        <pc:picChg chg="add mod">
          <ac:chgData name="Ivan Kukulevskyi" userId="32afea86-1a00-4915-9af0-01f6fa7e64f0" providerId="ADAL" clId="{36824D68-A5B9-AC4B-A7FD-BA4BE8F431FB}" dt="2019-04-14T10:30:16.541" v="285" actId="1038"/>
          <ac:picMkLst>
            <pc:docMk/>
            <pc:sldMk cId="1398900568" sldId="304"/>
            <ac:picMk id="8" creationId="{63DC5C5A-9113-524A-936E-B87F81D888BB}"/>
          </ac:picMkLst>
        </pc:picChg>
        <pc:picChg chg="add mod">
          <ac:chgData name="Ivan Kukulevskyi" userId="32afea86-1a00-4915-9af0-01f6fa7e64f0" providerId="ADAL" clId="{36824D68-A5B9-AC4B-A7FD-BA4BE8F431FB}" dt="2019-04-14T10:30:16.541" v="285" actId="1038"/>
          <ac:picMkLst>
            <pc:docMk/>
            <pc:sldMk cId="1398900568" sldId="304"/>
            <ac:picMk id="9" creationId="{42BBCA39-0AF5-B448-BCB6-95CFB43902DA}"/>
          </ac:picMkLst>
        </pc:picChg>
        <pc:picChg chg="add">
          <ac:chgData name="Ivan Kukulevskyi" userId="32afea86-1a00-4915-9af0-01f6fa7e64f0" providerId="ADAL" clId="{36824D68-A5B9-AC4B-A7FD-BA4BE8F431FB}" dt="2019-04-14T10:30:21.691" v="286"/>
          <ac:picMkLst>
            <pc:docMk/>
            <pc:sldMk cId="1398900568" sldId="304"/>
            <ac:picMk id="10" creationId="{454918D0-FC70-1D4D-A3B6-A6DC1A17A655}"/>
          </ac:picMkLst>
        </pc:picChg>
      </pc:sldChg>
      <pc:sldChg chg="del">
        <pc:chgData name="Ivan Kukulevskyi" userId="32afea86-1a00-4915-9af0-01f6fa7e64f0" providerId="ADAL" clId="{36824D68-A5B9-AC4B-A7FD-BA4BE8F431FB}" dt="2019-04-13T12:47:30.585" v="8" actId="2696"/>
        <pc:sldMkLst>
          <pc:docMk/>
          <pc:sldMk cId="2901291906" sldId="304"/>
        </pc:sldMkLst>
      </pc:sldChg>
      <pc:sldChg chg="del">
        <pc:chgData name="Ivan Kukulevskyi" userId="32afea86-1a00-4915-9af0-01f6fa7e64f0" providerId="ADAL" clId="{36824D68-A5B9-AC4B-A7FD-BA4BE8F431FB}" dt="2019-04-13T12:47:30.564" v="7" actId="2696"/>
        <pc:sldMkLst>
          <pc:docMk/>
          <pc:sldMk cId="857664527" sldId="305"/>
        </pc:sldMkLst>
      </pc:sldChg>
      <pc:sldChg chg="addSp delSp modSp add">
        <pc:chgData name="Ivan Kukulevskyi" userId="32afea86-1a00-4915-9af0-01f6fa7e64f0" providerId="ADAL" clId="{36824D68-A5B9-AC4B-A7FD-BA4BE8F431FB}" dt="2019-04-14T16:06:06.685" v="345"/>
        <pc:sldMkLst>
          <pc:docMk/>
          <pc:sldMk cId="2563672997" sldId="305"/>
        </pc:sldMkLst>
        <pc:spChg chg="mod">
          <ac:chgData name="Ivan Kukulevskyi" userId="32afea86-1a00-4915-9af0-01f6fa7e64f0" providerId="ADAL" clId="{36824D68-A5B9-AC4B-A7FD-BA4BE8F431FB}" dt="2019-04-14T15:42:09.574" v="312" actId="20577"/>
          <ac:spMkLst>
            <pc:docMk/>
            <pc:sldMk cId="2563672997" sldId="305"/>
            <ac:spMk id="2" creationId="{00000000-0000-0000-0000-000000000000}"/>
          </ac:spMkLst>
        </pc:spChg>
        <pc:spChg chg="del">
          <ac:chgData name="Ivan Kukulevskyi" userId="32afea86-1a00-4915-9af0-01f6fa7e64f0" providerId="ADAL" clId="{36824D68-A5B9-AC4B-A7FD-BA4BE8F431FB}" dt="2019-04-14T15:41:57.063" v="294"/>
          <ac:spMkLst>
            <pc:docMk/>
            <pc:sldMk cId="2563672997" sldId="305"/>
            <ac:spMk id="5" creationId="{23282E7F-3C4F-4044-9A06-6E476797DD5C}"/>
          </ac:spMkLst>
        </pc:spChg>
        <pc:picChg chg="add del">
          <ac:chgData name="Ivan Kukulevskyi" userId="32afea86-1a00-4915-9af0-01f6fa7e64f0" providerId="ADAL" clId="{36824D68-A5B9-AC4B-A7FD-BA4BE8F431FB}" dt="2019-04-14T15:41:55.798" v="293"/>
          <ac:picMkLst>
            <pc:docMk/>
            <pc:sldMk cId="2563672997" sldId="305"/>
            <ac:picMk id="6" creationId="{5276A164-B58F-F841-9DF2-4CC77DD64E62}"/>
          </ac:picMkLst>
        </pc:picChg>
        <pc:picChg chg="add mod">
          <ac:chgData name="Ivan Kukulevskyi" userId="32afea86-1a00-4915-9af0-01f6fa7e64f0" providerId="ADAL" clId="{36824D68-A5B9-AC4B-A7FD-BA4BE8F431FB}" dt="2019-04-14T15:41:57.063" v="294"/>
          <ac:picMkLst>
            <pc:docMk/>
            <pc:sldMk cId="2563672997" sldId="305"/>
            <ac:picMk id="7" creationId="{9FECC873-5323-DA41-9637-AE9D9F6AB8F2}"/>
          </ac:picMkLst>
        </pc:picChg>
        <pc:picChg chg="add">
          <ac:chgData name="Ivan Kukulevskyi" userId="32afea86-1a00-4915-9af0-01f6fa7e64f0" providerId="ADAL" clId="{36824D68-A5B9-AC4B-A7FD-BA4BE8F431FB}" dt="2019-04-14T16:06:06.685" v="345"/>
          <ac:picMkLst>
            <pc:docMk/>
            <pc:sldMk cId="2563672997" sldId="305"/>
            <ac:picMk id="8" creationId="{B4D3CF19-285F-0048-8F12-D48F40F83851}"/>
          </ac:picMkLst>
        </pc:picChg>
      </pc:sldChg>
      <pc:sldChg chg="addSp modSp add">
        <pc:chgData name="Ivan Kukulevskyi" userId="32afea86-1a00-4915-9af0-01f6fa7e64f0" providerId="ADAL" clId="{36824D68-A5B9-AC4B-A7FD-BA4BE8F431FB}" dt="2019-04-14T16:06:17.389" v="348" actId="2711"/>
        <pc:sldMkLst>
          <pc:docMk/>
          <pc:sldMk cId="1375492541" sldId="306"/>
        </pc:sldMkLst>
        <pc:spChg chg="mod">
          <ac:chgData name="Ivan Kukulevskyi" userId="32afea86-1a00-4915-9af0-01f6fa7e64f0" providerId="ADAL" clId="{36824D68-A5B9-AC4B-A7FD-BA4BE8F431FB}" dt="2019-04-14T16:05:13.482" v="336" actId="20577"/>
          <ac:spMkLst>
            <pc:docMk/>
            <pc:sldMk cId="1375492541" sldId="306"/>
            <ac:spMk id="2" creationId="{00000000-0000-0000-0000-000000000000}"/>
          </ac:spMkLst>
        </pc:spChg>
        <pc:spChg chg="mod">
          <ac:chgData name="Ivan Kukulevskyi" userId="32afea86-1a00-4915-9af0-01f6fa7e64f0" providerId="ADAL" clId="{36824D68-A5B9-AC4B-A7FD-BA4BE8F431FB}" dt="2019-04-14T16:06:17.389" v="348" actId="2711"/>
          <ac:spMkLst>
            <pc:docMk/>
            <pc:sldMk cId="1375492541" sldId="306"/>
            <ac:spMk id="5" creationId="{23282E7F-3C4F-4044-9A06-6E476797DD5C}"/>
          </ac:spMkLst>
        </pc:spChg>
        <pc:picChg chg="add">
          <ac:chgData name="Ivan Kukulevskyi" userId="32afea86-1a00-4915-9af0-01f6fa7e64f0" providerId="ADAL" clId="{36824D68-A5B9-AC4B-A7FD-BA4BE8F431FB}" dt="2019-04-14T16:06:08.480" v="346"/>
          <ac:picMkLst>
            <pc:docMk/>
            <pc:sldMk cId="1375492541" sldId="306"/>
            <ac:picMk id="6" creationId="{432E0B50-74C0-D444-B4E2-3AFAE8D3F2E5}"/>
          </ac:picMkLst>
        </pc:picChg>
      </pc:sldChg>
      <pc:sldChg chg="del">
        <pc:chgData name="Ivan Kukulevskyi" userId="32afea86-1a00-4915-9af0-01f6fa7e64f0" providerId="ADAL" clId="{36824D68-A5B9-AC4B-A7FD-BA4BE8F431FB}" dt="2019-04-13T12:47:30.606" v="9" actId="2696"/>
        <pc:sldMkLst>
          <pc:docMk/>
          <pc:sldMk cId="1379224067" sldId="306"/>
        </pc:sldMkLst>
      </pc:sldChg>
      <pc:sldChg chg="addSp modSp add ord">
        <pc:chgData name="Ivan Kukulevskyi" userId="32afea86-1a00-4915-9af0-01f6fa7e64f0" providerId="ADAL" clId="{36824D68-A5B9-AC4B-A7FD-BA4BE8F431FB}" dt="2019-04-14T17:47:03.878" v="594"/>
        <pc:sldMkLst>
          <pc:docMk/>
          <pc:sldMk cId="1581067213" sldId="307"/>
        </pc:sldMkLst>
        <pc:spChg chg="mod">
          <ac:chgData name="Ivan Kukulevskyi" userId="32afea86-1a00-4915-9af0-01f6fa7e64f0" providerId="ADAL" clId="{36824D68-A5B9-AC4B-A7FD-BA4BE8F431FB}" dt="2019-04-14T16:25:34.504" v="497" actId="2711"/>
          <ac:spMkLst>
            <pc:docMk/>
            <pc:sldMk cId="1581067213" sldId="307"/>
            <ac:spMk id="2" creationId="{00000000-0000-0000-0000-000000000000}"/>
          </ac:spMkLst>
        </pc:spChg>
        <pc:spChg chg="mod">
          <ac:chgData name="Ivan Kukulevskyi" userId="32afea86-1a00-4915-9af0-01f6fa7e64f0" providerId="ADAL" clId="{36824D68-A5B9-AC4B-A7FD-BA4BE8F431FB}" dt="2019-04-14T16:25:58.415" v="508" actId="20577"/>
          <ac:spMkLst>
            <pc:docMk/>
            <pc:sldMk cId="1581067213" sldId="307"/>
            <ac:spMk id="5" creationId="{23282E7F-3C4F-4044-9A06-6E476797DD5C}"/>
          </ac:spMkLst>
        </pc:spChg>
        <pc:picChg chg="add">
          <ac:chgData name="Ivan Kukulevskyi" userId="32afea86-1a00-4915-9af0-01f6fa7e64f0" providerId="ADAL" clId="{36824D68-A5B9-AC4B-A7FD-BA4BE8F431FB}" dt="2019-04-14T17:47:03.878" v="594"/>
          <ac:picMkLst>
            <pc:docMk/>
            <pc:sldMk cId="1581067213" sldId="307"/>
            <ac:picMk id="6" creationId="{B278D0F6-4A88-F14D-98C1-E0930608C677}"/>
          </ac:picMkLst>
        </pc:picChg>
      </pc:sldChg>
      <pc:sldChg chg="del">
        <pc:chgData name="Ivan Kukulevskyi" userId="32afea86-1a00-4915-9af0-01f6fa7e64f0" providerId="ADAL" clId="{36824D68-A5B9-AC4B-A7FD-BA4BE8F431FB}" dt="2019-04-13T12:47:30.621" v="10" actId="2696"/>
        <pc:sldMkLst>
          <pc:docMk/>
          <pc:sldMk cId="2372039244" sldId="307"/>
        </pc:sldMkLst>
      </pc:sldChg>
      <pc:sldChg chg="add ord">
        <pc:chgData name="Ivan Kukulevskyi" userId="32afea86-1a00-4915-9af0-01f6fa7e64f0" providerId="ADAL" clId="{36824D68-A5B9-AC4B-A7FD-BA4BE8F431FB}" dt="2019-04-14T16:26:24.130" v="510"/>
        <pc:sldMkLst>
          <pc:docMk/>
          <pc:sldMk cId="1548403242" sldId="308"/>
        </pc:sldMkLst>
      </pc:sldChg>
      <pc:sldChg chg="addSp delSp modSp add">
        <pc:chgData name="Ivan Kukulevskyi" userId="32afea86-1a00-4915-9af0-01f6fa7e64f0" providerId="ADAL" clId="{36824D68-A5B9-AC4B-A7FD-BA4BE8F431FB}" dt="2019-04-14T16:21:58.135" v="457" actId="2711"/>
        <pc:sldMkLst>
          <pc:docMk/>
          <pc:sldMk cId="2648775238" sldId="309"/>
        </pc:sldMkLst>
        <pc:spChg chg="mod">
          <ac:chgData name="Ivan Kukulevskyi" userId="32afea86-1a00-4915-9af0-01f6fa7e64f0" providerId="ADAL" clId="{36824D68-A5B9-AC4B-A7FD-BA4BE8F431FB}" dt="2019-04-14T16:21:53.515" v="456" actId="2711"/>
          <ac:spMkLst>
            <pc:docMk/>
            <pc:sldMk cId="2648775238" sldId="309"/>
            <ac:spMk id="5" creationId="{23282E7F-3C4F-4044-9A06-6E476797DD5C}"/>
          </ac:spMkLst>
        </pc:spChg>
        <pc:spChg chg="add mod">
          <ac:chgData name="Ivan Kukulevskyi" userId="32afea86-1a00-4915-9af0-01f6fa7e64f0" providerId="ADAL" clId="{36824D68-A5B9-AC4B-A7FD-BA4BE8F431FB}" dt="2019-04-14T16:21:58.135" v="457" actId="2711"/>
          <ac:spMkLst>
            <pc:docMk/>
            <pc:sldMk cId="2648775238" sldId="309"/>
            <ac:spMk id="8" creationId="{28F9B3E8-AE17-3E48-95F1-FDC449D90682}"/>
          </ac:spMkLst>
        </pc:spChg>
        <pc:picChg chg="add del">
          <ac:chgData name="Ivan Kukulevskyi" userId="32afea86-1a00-4915-9af0-01f6fa7e64f0" providerId="ADAL" clId="{36824D68-A5B9-AC4B-A7FD-BA4BE8F431FB}" dt="2019-04-14T16:06:27.256" v="351"/>
          <ac:picMkLst>
            <pc:docMk/>
            <pc:sldMk cId="2648775238" sldId="309"/>
            <ac:picMk id="7" creationId="{B520F8C3-C7E0-7A4A-9E5A-DAC10145CF09}"/>
          </ac:picMkLst>
        </pc:picChg>
      </pc:sldChg>
      <pc:sldChg chg="modSp add ord">
        <pc:chgData name="Ivan Kukulevskyi" userId="32afea86-1a00-4915-9af0-01f6fa7e64f0" providerId="ADAL" clId="{36824D68-A5B9-AC4B-A7FD-BA4BE8F431FB}" dt="2019-04-14T16:22:03.867" v="458" actId="2711"/>
        <pc:sldMkLst>
          <pc:docMk/>
          <pc:sldMk cId="3656963377" sldId="310"/>
        </pc:sldMkLst>
        <pc:spChg chg="mod">
          <ac:chgData name="Ivan Kukulevskyi" userId="32afea86-1a00-4915-9af0-01f6fa7e64f0" providerId="ADAL" clId="{36824D68-A5B9-AC4B-A7FD-BA4BE8F431FB}" dt="2019-04-14T16:22:03.867" v="458" actId="2711"/>
          <ac:spMkLst>
            <pc:docMk/>
            <pc:sldMk cId="3656963377" sldId="310"/>
            <ac:spMk id="5" creationId="{23282E7F-3C4F-4044-9A06-6E476797DD5C}"/>
          </ac:spMkLst>
        </pc:spChg>
      </pc:sldChg>
      <pc:sldChg chg="modSp add ord">
        <pc:chgData name="Ivan Kukulevskyi" userId="32afea86-1a00-4915-9af0-01f6fa7e64f0" providerId="ADAL" clId="{36824D68-A5B9-AC4B-A7FD-BA4BE8F431FB}" dt="2019-04-14T16:23:33.957" v="491" actId="2711"/>
        <pc:sldMkLst>
          <pc:docMk/>
          <pc:sldMk cId="57764312" sldId="311"/>
        </pc:sldMkLst>
        <pc:spChg chg="mod">
          <ac:chgData name="Ivan Kukulevskyi" userId="32afea86-1a00-4915-9af0-01f6fa7e64f0" providerId="ADAL" clId="{36824D68-A5B9-AC4B-A7FD-BA4BE8F431FB}" dt="2019-04-14T16:23:33.957" v="491" actId="2711"/>
          <ac:spMkLst>
            <pc:docMk/>
            <pc:sldMk cId="57764312" sldId="311"/>
            <ac:spMk id="5" creationId="{23282E7F-3C4F-4044-9A06-6E476797DD5C}"/>
          </ac:spMkLst>
        </pc:spChg>
      </pc:sldChg>
      <pc:sldChg chg="addSp modSp add">
        <pc:chgData name="Ivan Kukulevskyi" userId="32afea86-1a00-4915-9af0-01f6fa7e64f0" providerId="ADAL" clId="{36824D68-A5B9-AC4B-A7FD-BA4BE8F431FB}" dt="2019-04-14T17:47:08.733" v="596" actId="1076"/>
        <pc:sldMkLst>
          <pc:docMk/>
          <pc:sldMk cId="2267855224" sldId="312"/>
        </pc:sldMkLst>
        <pc:spChg chg="mod">
          <ac:chgData name="Ivan Kukulevskyi" userId="32afea86-1a00-4915-9af0-01f6fa7e64f0" providerId="ADAL" clId="{36824D68-A5B9-AC4B-A7FD-BA4BE8F431FB}" dt="2019-04-14T17:42:59.832" v="514" actId="2711"/>
          <ac:spMkLst>
            <pc:docMk/>
            <pc:sldMk cId="2267855224" sldId="312"/>
            <ac:spMk id="2" creationId="{00000000-0000-0000-0000-000000000000}"/>
          </ac:spMkLst>
        </pc:spChg>
        <pc:spChg chg="mod">
          <ac:chgData name="Ivan Kukulevskyi" userId="32afea86-1a00-4915-9af0-01f6fa7e64f0" providerId="ADAL" clId="{36824D68-A5B9-AC4B-A7FD-BA4BE8F431FB}" dt="2019-04-14T17:43:14.510" v="523" actId="5793"/>
          <ac:spMkLst>
            <pc:docMk/>
            <pc:sldMk cId="2267855224" sldId="312"/>
            <ac:spMk id="5" creationId="{23282E7F-3C4F-4044-9A06-6E476797DD5C}"/>
          </ac:spMkLst>
        </pc:spChg>
        <pc:picChg chg="add mod">
          <ac:chgData name="Ivan Kukulevskyi" userId="32afea86-1a00-4915-9af0-01f6fa7e64f0" providerId="ADAL" clId="{36824D68-A5B9-AC4B-A7FD-BA4BE8F431FB}" dt="2019-04-14T17:47:08.733" v="596" actId="1076"/>
          <ac:picMkLst>
            <pc:docMk/>
            <pc:sldMk cId="2267855224" sldId="312"/>
            <ac:picMk id="6" creationId="{2E18A325-DBFE-EC4F-8DB3-EBF5ADBBEB7A}"/>
          </ac:picMkLst>
        </pc:picChg>
      </pc:sldChg>
      <pc:sldChg chg="add">
        <pc:chgData name="Ivan Kukulevskyi" userId="32afea86-1a00-4915-9af0-01f6fa7e64f0" providerId="ADAL" clId="{36824D68-A5B9-AC4B-A7FD-BA4BE8F431FB}" dt="2019-04-14T16:26:21.982" v="509"/>
        <pc:sldMkLst>
          <pc:docMk/>
          <pc:sldMk cId="435283406" sldId="313"/>
        </pc:sldMkLst>
      </pc:sldChg>
      <pc:sldChg chg="addSp delSp modSp add">
        <pc:chgData name="Ivan Kukulevskyi" userId="32afea86-1a00-4915-9af0-01f6fa7e64f0" providerId="ADAL" clId="{36824D68-A5B9-AC4B-A7FD-BA4BE8F431FB}" dt="2019-04-14T17:47:17.306" v="602"/>
        <pc:sldMkLst>
          <pc:docMk/>
          <pc:sldMk cId="3355203465" sldId="314"/>
        </pc:sldMkLst>
        <pc:spChg chg="mod">
          <ac:chgData name="Ivan Kukulevskyi" userId="32afea86-1a00-4915-9af0-01f6fa7e64f0" providerId="ADAL" clId="{36824D68-A5B9-AC4B-A7FD-BA4BE8F431FB}" dt="2019-04-14T17:43:50.102" v="527" actId="113"/>
          <ac:spMkLst>
            <pc:docMk/>
            <pc:sldMk cId="3355203465" sldId="314"/>
            <ac:spMk id="2" creationId="{00000000-0000-0000-0000-000000000000}"/>
          </ac:spMkLst>
        </pc:spChg>
        <pc:spChg chg="mod">
          <ac:chgData name="Ivan Kukulevskyi" userId="32afea86-1a00-4915-9af0-01f6fa7e64f0" providerId="ADAL" clId="{36824D68-A5B9-AC4B-A7FD-BA4BE8F431FB}" dt="2019-04-14T17:44:57.081" v="553" actId="403"/>
          <ac:spMkLst>
            <pc:docMk/>
            <pc:sldMk cId="3355203465" sldId="314"/>
            <ac:spMk id="5" creationId="{23282E7F-3C4F-4044-9A06-6E476797DD5C}"/>
          </ac:spMkLst>
        </pc:spChg>
        <pc:spChg chg="add mod">
          <ac:chgData name="Ivan Kukulevskyi" userId="32afea86-1a00-4915-9af0-01f6fa7e64f0" providerId="ADAL" clId="{36824D68-A5B9-AC4B-A7FD-BA4BE8F431FB}" dt="2019-04-14T17:45:14.041" v="562" actId="5793"/>
          <ac:spMkLst>
            <pc:docMk/>
            <pc:sldMk cId="3355203465" sldId="314"/>
            <ac:spMk id="6" creationId="{970B442F-1D3C-8749-B273-727F7B720A76}"/>
          </ac:spMkLst>
        </pc:spChg>
        <pc:picChg chg="add del mod">
          <ac:chgData name="Ivan Kukulevskyi" userId="32afea86-1a00-4915-9af0-01f6fa7e64f0" providerId="ADAL" clId="{36824D68-A5B9-AC4B-A7FD-BA4BE8F431FB}" dt="2019-04-14T17:47:14.589" v="600" actId="478"/>
          <ac:picMkLst>
            <pc:docMk/>
            <pc:sldMk cId="3355203465" sldId="314"/>
            <ac:picMk id="7" creationId="{36FDE21B-F3C1-FE46-864A-1A17FA32A5C8}"/>
          </ac:picMkLst>
        </pc:picChg>
        <pc:picChg chg="add del">
          <ac:chgData name="Ivan Kukulevskyi" userId="32afea86-1a00-4915-9af0-01f6fa7e64f0" providerId="ADAL" clId="{36824D68-A5B9-AC4B-A7FD-BA4BE8F431FB}" dt="2019-04-14T17:47:17.306" v="602"/>
          <ac:picMkLst>
            <pc:docMk/>
            <pc:sldMk cId="3355203465" sldId="314"/>
            <ac:picMk id="8" creationId="{20A05EF1-AF93-1541-A30E-789239E1C8F1}"/>
          </ac:picMkLst>
        </pc:picChg>
      </pc:sldChg>
      <pc:sldChg chg="addSp delSp modSp add">
        <pc:chgData name="Ivan Kukulevskyi" userId="32afea86-1a00-4915-9af0-01f6fa7e64f0" providerId="ADAL" clId="{36824D68-A5B9-AC4B-A7FD-BA4BE8F431FB}" dt="2019-04-14T17:48:17.910" v="611" actId="20577"/>
        <pc:sldMkLst>
          <pc:docMk/>
          <pc:sldMk cId="1742381478" sldId="315"/>
        </pc:sldMkLst>
        <pc:spChg chg="mod">
          <ac:chgData name="Ivan Kukulevskyi" userId="32afea86-1a00-4915-9af0-01f6fa7e64f0" providerId="ADAL" clId="{36824D68-A5B9-AC4B-A7FD-BA4BE8F431FB}" dt="2019-04-14T17:48:17.910" v="611" actId="20577"/>
          <ac:spMkLst>
            <pc:docMk/>
            <pc:sldMk cId="1742381478" sldId="315"/>
            <ac:spMk id="2" creationId="{00000000-0000-0000-0000-000000000000}"/>
          </ac:spMkLst>
        </pc:spChg>
        <pc:spChg chg="del">
          <ac:chgData name="Ivan Kukulevskyi" userId="32afea86-1a00-4915-9af0-01f6fa7e64f0" providerId="ADAL" clId="{36824D68-A5B9-AC4B-A7FD-BA4BE8F431FB}" dt="2019-04-14T17:46:55.775" v="593"/>
          <ac:spMkLst>
            <pc:docMk/>
            <pc:sldMk cId="1742381478" sldId="315"/>
            <ac:spMk id="5" creationId="{23282E7F-3C4F-4044-9A06-6E476797DD5C}"/>
          </ac:spMkLst>
        </pc:spChg>
        <pc:picChg chg="add mod">
          <ac:chgData name="Ivan Kukulevskyi" userId="32afea86-1a00-4915-9af0-01f6fa7e64f0" providerId="ADAL" clId="{36824D68-A5B9-AC4B-A7FD-BA4BE8F431FB}" dt="2019-04-14T17:46:55.775" v="593"/>
          <ac:picMkLst>
            <pc:docMk/>
            <pc:sldMk cId="1742381478" sldId="315"/>
            <ac:picMk id="6" creationId="{26058627-AA2B-DE4D-B13E-B921EE05A2B1}"/>
          </ac:picMkLst>
        </pc:picChg>
        <pc:picChg chg="add">
          <ac:chgData name="Ivan Kukulevskyi" userId="32afea86-1a00-4915-9af0-01f6fa7e64f0" providerId="ADAL" clId="{36824D68-A5B9-AC4B-A7FD-BA4BE8F431FB}" dt="2019-04-14T17:47:23.659" v="605"/>
          <ac:picMkLst>
            <pc:docMk/>
            <pc:sldMk cId="1742381478" sldId="315"/>
            <ac:picMk id="7" creationId="{50ECD646-70A2-E648-AC5D-04AEF4F86C7C}"/>
          </ac:picMkLst>
        </pc:picChg>
      </pc:sldChg>
      <pc:sldChg chg="addSp delSp modSp add">
        <pc:chgData name="Ivan Kukulevskyi" userId="32afea86-1a00-4915-9af0-01f6fa7e64f0" providerId="ADAL" clId="{36824D68-A5B9-AC4B-A7FD-BA4BE8F431FB}" dt="2019-04-14T17:56:38.729" v="726"/>
        <pc:sldMkLst>
          <pc:docMk/>
          <pc:sldMk cId="1789636667" sldId="316"/>
        </pc:sldMkLst>
        <pc:spChg chg="mod">
          <ac:chgData name="Ivan Kukulevskyi" userId="32afea86-1a00-4915-9af0-01f6fa7e64f0" providerId="ADAL" clId="{36824D68-A5B9-AC4B-A7FD-BA4BE8F431FB}" dt="2019-04-14T17:50:19.399" v="628" actId="2711"/>
          <ac:spMkLst>
            <pc:docMk/>
            <pc:sldMk cId="1789636667" sldId="316"/>
            <ac:spMk id="2" creationId="{00000000-0000-0000-0000-000000000000}"/>
          </ac:spMkLst>
        </pc:spChg>
        <pc:spChg chg="mod">
          <ac:chgData name="Ivan Kukulevskyi" userId="32afea86-1a00-4915-9af0-01f6fa7e64f0" providerId="ADAL" clId="{36824D68-A5B9-AC4B-A7FD-BA4BE8F431FB}" dt="2019-04-14T17:51:29.954" v="641" actId="14100"/>
          <ac:spMkLst>
            <pc:docMk/>
            <pc:sldMk cId="1789636667" sldId="316"/>
            <ac:spMk id="5" creationId="{23282E7F-3C4F-4044-9A06-6E476797DD5C}"/>
          </ac:spMkLst>
        </pc:spChg>
        <pc:spChg chg="add del mod">
          <ac:chgData name="Ivan Kukulevskyi" userId="32afea86-1a00-4915-9af0-01f6fa7e64f0" providerId="ADAL" clId="{36824D68-A5B9-AC4B-A7FD-BA4BE8F431FB}" dt="2019-04-14T17:51:38.847" v="645"/>
          <ac:spMkLst>
            <pc:docMk/>
            <pc:sldMk cId="1789636667" sldId="316"/>
            <ac:spMk id="7" creationId="{4D4159AE-26FA-744E-B029-6F0D5C136320}"/>
          </ac:spMkLst>
        </pc:spChg>
        <pc:spChg chg="add mod">
          <ac:chgData name="Ivan Kukulevskyi" userId="32afea86-1a00-4915-9af0-01f6fa7e64f0" providerId="ADAL" clId="{36824D68-A5B9-AC4B-A7FD-BA4BE8F431FB}" dt="2019-04-14T17:55:05.216" v="693" actId="1076"/>
          <ac:spMkLst>
            <pc:docMk/>
            <pc:sldMk cId="1789636667" sldId="316"/>
            <ac:spMk id="8" creationId="{C1FB984C-23D1-D141-8E0E-C93D71F83D19}"/>
          </ac:spMkLst>
        </pc:spChg>
        <pc:picChg chg="add del">
          <ac:chgData name="Ivan Kukulevskyi" userId="32afea86-1a00-4915-9af0-01f6fa7e64f0" providerId="ADAL" clId="{36824D68-A5B9-AC4B-A7FD-BA4BE8F431FB}" dt="2019-04-14T17:54:58.704" v="692" actId="478"/>
          <ac:picMkLst>
            <pc:docMk/>
            <pc:sldMk cId="1789636667" sldId="316"/>
            <ac:picMk id="6" creationId="{F3CB993F-2DCC-AA40-83F8-1A56912AECF0}"/>
          </ac:picMkLst>
        </pc:picChg>
        <pc:picChg chg="add mod">
          <ac:chgData name="Ivan Kukulevskyi" userId="32afea86-1a00-4915-9af0-01f6fa7e64f0" providerId="ADAL" clId="{36824D68-A5B9-AC4B-A7FD-BA4BE8F431FB}" dt="2019-04-14T17:55:09.100" v="694" actId="1076"/>
          <ac:picMkLst>
            <pc:docMk/>
            <pc:sldMk cId="1789636667" sldId="316"/>
            <ac:picMk id="9" creationId="{38C4082E-2D24-764A-BA7B-C0D469C18968}"/>
          </ac:picMkLst>
        </pc:picChg>
        <pc:picChg chg="add mod">
          <ac:chgData name="Ivan Kukulevskyi" userId="32afea86-1a00-4915-9af0-01f6fa7e64f0" providerId="ADAL" clId="{36824D68-A5B9-AC4B-A7FD-BA4BE8F431FB}" dt="2019-04-14T17:55:10.807" v="695" actId="1076"/>
          <ac:picMkLst>
            <pc:docMk/>
            <pc:sldMk cId="1789636667" sldId="316"/>
            <ac:picMk id="10" creationId="{311B3FB3-E2C6-5648-8A4D-288451D88406}"/>
          </ac:picMkLst>
        </pc:picChg>
        <pc:picChg chg="add mod">
          <ac:chgData name="Ivan Kukulevskyi" userId="32afea86-1a00-4915-9af0-01f6fa7e64f0" providerId="ADAL" clId="{36824D68-A5B9-AC4B-A7FD-BA4BE8F431FB}" dt="2019-04-14T17:55:16.736" v="698" actId="14100"/>
          <ac:picMkLst>
            <pc:docMk/>
            <pc:sldMk cId="1789636667" sldId="316"/>
            <ac:picMk id="11" creationId="{D530A828-07C3-164A-A817-E5E74E8F7C6B}"/>
          </ac:picMkLst>
        </pc:picChg>
        <pc:picChg chg="add">
          <ac:chgData name="Ivan Kukulevskyi" userId="32afea86-1a00-4915-9af0-01f6fa7e64f0" providerId="ADAL" clId="{36824D68-A5B9-AC4B-A7FD-BA4BE8F431FB}" dt="2019-04-14T17:56:38.729" v="726"/>
          <ac:picMkLst>
            <pc:docMk/>
            <pc:sldMk cId="1789636667" sldId="316"/>
            <ac:picMk id="12" creationId="{55BABF0D-E436-AD45-86EB-C43071AE0970}"/>
          </ac:picMkLst>
        </pc:picChg>
      </pc:sldChg>
      <pc:sldChg chg="addSp modSp add ord">
        <pc:chgData name="Ivan Kukulevskyi" userId="32afea86-1a00-4915-9af0-01f6fa7e64f0" providerId="ADAL" clId="{36824D68-A5B9-AC4B-A7FD-BA4BE8F431FB}" dt="2019-04-14T18:01:33.084" v="782"/>
        <pc:sldMkLst>
          <pc:docMk/>
          <pc:sldMk cId="786643068" sldId="317"/>
        </pc:sldMkLst>
        <pc:spChg chg="mod">
          <ac:chgData name="Ivan Kukulevskyi" userId="32afea86-1a00-4915-9af0-01f6fa7e64f0" providerId="ADAL" clId="{36824D68-A5B9-AC4B-A7FD-BA4BE8F431FB}" dt="2019-04-14T17:46:03.163" v="576" actId="5793"/>
          <ac:spMkLst>
            <pc:docMk/>
            <pc:sldMk cId="786643068" sldId="317"/>
            <ac:spMk id="5" creationId="{23282E7F-3C4F-4044-9A06-6E476797DD5C}"/>
          </ac:spMkLst>
        </pc:spChg>
        <pc:spChg chg="mod">
          <ac:chgData name="Ivan Kukulevskyi" userId="32afea86-1a00-4915-9af0-01f6fa7e64f0" providerId="ADAL" clId="{36824D68-A5B9-AC4B-A7FD-BA4BE8F431FB}" dt="2019-04-14T17:46:29.013" v="589" actId="5793"/>
          <ac:spMkLst>
            <pc:docMk/>
            <pc:sldMk cId="786643068" sldId="317"/>
            <ac:spMk id="6" creationId="{970B442F-1D3C-8749-B273-727F7B720A76}"/>
          </ac:spMkLst>
        </pc:spChg>
        <pc:picChg chg="add mod">
          <ac:chgData name="Ivan Kukulevskyi" userId="32afea86-1a00-4915-9af0-01f6fa7e64f0" providerId="ADAL" clId="{36824D68-A5B9-AC4B-A7FD-BA4BE8F431FB}" dt="2019-04-14T17:47:21.425" v="604" actId="1076"/>
          <ac:picMkLst>
            <pc:docMk/>
            <pc:sldMk cId="786643068" sldId="317"/>
            <ac:picMk id="7" creationId="{94DE2A85-A60D-6145-8E06-BFCF123D5E6B}"/>
          </ac:picMkLst>
        </pc:picChg>
      </pc:sldChg>
      <pc:sldChg chg="addSp delSp modSp add">
        <pc:chgData name="Ivan Kukulevskyi" userId="32afea86-1a00-4915-9af0-01f6fa7e64f0" providerId="ADAL" clId="{36824D68-A5B9-AC4B-A7FD-BA4BE8F431FB}" dt="2019-04-14T19:46:57.868" v="1043" actId="20578"/>
        <pc:sldMkLst>
          <pc:docMk/>
          <pc:sldMk cId="1821434536" sldId="318"/>
        </pc:sldMkLst>
        <pc:spChg chg="mod">
          <ac:chgData name="Ivan Kukulevskyi" userId="32afea86-1a00-4915-9af0-01f6fa7e64f0" providerId="ADAL" clId="{36824D68-A5B9-AC4B-A7FD-BA4BE8F431FB}" dt="2019-04-14T17:50:04.386" v="624"/>
          <ac:spMkLst>
            <pc:docMk/>
            <pc:sldMk cId="1821434536" sldId="318"/>
            <ac:spMk id="2" creationId="{00000000-0000-0000-0000-000000000000}"/>
          </ac:spMkLst>
        </pc:spChg>
        <pc:spChg chg="add mod">
          <ac:chgData name="Ivan Kukulevskyi" userId="32afea86-1a00-4915-9af0-01f6fa7e64f0" providerId="ADAL" clId="{36824D68-A5B9-AC4B-A7FD-BA4BE8F431FB}" dt="2019-04-14T19:46:57.868" v="1043" actId="20578"/>
          <ac:spMkLst>
            <pc:docMk/>
            <pc:sldMk cId="1821434536" sldId="318"/>
            <ac:spMk id="5" creationId="{995151FA-467E-C448-AD84-F6E0C7D738DD}"/>
          </ac:spMkLst>
        </pc:spChg>
        <pc:picChg chg="del">
          <ac:chgData name="Ivan Kukulevskyi" userId="32afea86-1a00-4915-9af0-01f6fa7e64f0" providerId="ADAL" clId="{36824D68-A5B9-AC4B-A7FD-BA4BE8F431FB}" dt="2019-04-14T17:48:30.794" v="613" actId="478"/>
          <ac:picMkLst>
            <pc:docMk/>
            <pc:sldMk cId="1821434536" sldId="318"/>
            <ac:picMk id="6" creationId="{26058627-AA2B-DE4D-B13E-B921EE05A2B1}"/>
          </ac:picMkLst>
        </pc:picChg>
      </pc:sldChg>
      <pc:sldChg chg="addSp modSp add">
        <pc:chgData name="Ivan Kukulevskyi" userId="32afea86-1a00-4915-9af0-01f6fa7e64f0" providerId="ADAL" clId="{36824D68-A5B9-AC4B-A7FD-BA4BE8F431FB}" dt="2019-04-14T17:56:36.383" v="725"/>
        <pc:sldMkLst>
          <pc:docMk/>
          <pc:sldMk cId="1682129715" sldId="319"/>
        </pc:sldMkLst>
        <pc:spChg chg="mod">
          <ac:chgData name="Ivan Kukulevskyi" userId="32afea86-1a00-4915-9af0-01f6fa7e64f0" providerId="ADAL" clId="{36824D68-A5B9-AC4B-A7FD-BA4BE8F431FB}" dt="2019-04-14T17:55:47.153" v="712" actId="20577"/>
          <ac:spMkLst>
            <pc:docMk/>
            <pc:sldMk cId="1682129715" sldId="319"/>
            <ac:spMk id="2" creationId="{00000000-0000-0000-0000-000000000000}"/>
          </ac:spMkLst>
        </pc:spChg>
        <pc:spChg chg="mod">
          <ac:chgData name="Ivan Kukulevskyi" userId="32afea86-1a00-4915-9af0-01f6fa7e64f0" providerId="ADAL" clId="{36824D68-A5B9-AC4B-A7FD-BA4BE8F431FB}" dt="2019-04-14T17:56:31.526" v="724" actId="2711"/>
          <ac:spMkLst>
            <pc:docMk/>
            <pc:sldMk cId="1682129715" sldId="319"/>
            <ac:spMk id="5" creationId="{23282E7F-3C4F-4044-9A06-6E476797DD5C}"/>
          </ac:spMkLst>
        </pc:spChg>
        <pc:picChg chg="add mod">
          <ac:chgData name="Ivan Kukulevskyi" userId="32afea86-1a00-4915-9af0-01f6fa7e64f0" providerId="ADAL" clId="{36824D68-A5B9-AC4B-A7FD-BA4BE8F431FB}" dt="2019-04-14T17:56:11.577" v="718" actId="1076"/>
          <ac:picMkLst>
            <pc:docMk/>
            <pc:sldMk cId="1682129715" sldId="319"/>
            <ac:picMk id="6" creationId="{77DF40E4-3CC4-A141-9C82-07FAD0F59262}"/>
          </ac:picMkLst>
        </pc:picChg>
        <pc:picChg chg="add">
          <ac:chgData name="Ivan Kukulevskyi" userId="32afea86-1a00-4915-9af0-01f6fa7e64f0" providerId="ADAL" clId="{36824D68-A5B9-AC4B-A7FD-BA4BE8F431FB}" dt="2019-04-14T17:56:36.383" v="725"/>
          <ac:picMkLst>
            <pc:docMk/>
            <pc:sldMk cId="1682129715" sldId="319"/>
            <ac:picMk id="7" creationId="{3A25287C-2E6A-B342-A949-160121FC11A2}"/>
          </ac:picMkLst>
        </pc:picChg>
      </pc:sldChg>
      <pc:sldChg chg="delSp modSp add">
        <pc:chgData name="Ivan Kukulevskyi" userId="32afea86-1a00-4915-9af0-01f6fa7e64f0" providerId="ADAL" clId="{36824D68-A5B9-AC4B-A7FD-BA4BE8F431FB}" dt="2019-04-14T17:57:51.547" v="757" actId="113"/>
        <pc:sldMkLst>
          <pc:docMk/>
          <pc:sldMk cId="1988874148" sldId="320"/>
        </pc:sldMkLst>
        <pc:spChg chg="mod">
          <ac:chgData name="Ivan Kukulevskyi" userId="32afea86-1a00-4915-9af0-01f6fa7e64f0" providerId="ADAL" clId="{36824D68-A5B9-AC4B-A7FD-BA4BE8F431FB}" dt="2019-04-14T17:57:51.547" v="757" actId="113"/>
          <ac:spMkLst>
            <pc:docMk/>
            <pc:sldMk cId="1988874148" sldId="320"/>
            <ac:spMk id="5" creationId="{23282E7F-3C4F-4044-9A06-6E476797DD5C}"/>
          </ac:spMkLst>
        </pc:spChg>
        <pc:picChg chg="del">
          <ac:chgData name="Ivan Kukulevskyi" userId="32afea86-1a00-4915-9af0-01f6fa7e64f0" providerId="ADAL" clId="{36824D68-A5B9-AC4B-A7FD-BA4BE8F431FB}" dt="2019-04-14T17:56:51.497" v="728" actId="478"/>
          <ac:picMkLst>
            <pc:docMk/>
            <pc:sldMk cId="1988874148" sldId="320"/>
            <ac:picMk id="6" creationId="{77DF40E4-3CC4-A141-9C82-07FAD0F59262}"/>
          </ac:picMkLst>
        </pc:picChg>
      </pc:sldChg>
      <pc:sldChg chg="addSp delSp modSp add">
        <pc:chgData name="Ivan Kukulevskyi" userId="32afea86-1a00-4915-9af0-01f6fa7e64f0" providerId="ADAL" clId="{36824D68-A5B9-AC4B-A7FD-BA4BE8F431FB}" dt="2019-04-14T19:14:43.090" v="1042" actId="1076"/>
        <pc:sldMkLst>
          <pc:docMk/>
          <pc:sldMk cId="3279732079" sldId="321"/>
        </pc:sldMkLst>
        <pc:spChg chg="mod">
          <ac:chgData name="Ivan Kukulevskyi" userId="32afea86-1a00-4915-9af0-01f6fa7e64f0" providerId="ADAL" clId="{36824D68-A5B9-AC4B-A7FD-BA4BE8F431FB}" dt="2019-04-14T19:12:59.096" v="1021" actId="20577"/>
          <ac:spMkLst>
            <pc:docMk/>
            <pc:sldMk cId="3279732079" sldId="321"/>
            <ac:spMk id="2" creationId="{00000000-0000-0000-0000-000000000000}"/>
          </ac:spMkLst>
        </pc:spChg>
        <pc:spChg chg="mod">
          <ac:chgData name="Ivan Kukulevskyi" userId="32afea86-1a00-4915-9af0-01f6fa7e64f0" providerId="ADAL" clId="{36824D68-A5B9-AC4B-A7FD-BA4BE8F431FB}" dt="2019-04-14T19:14:21.415" v="1033" actId="122"/>
          <ac:spMkLst>
            <pc:docMk/>
            <pc:sldMk cId="3279732079" sldId="321"/>
            <ac:spMk id="5" creationId="{995151FA-467E-C448-AD84-F6E0C7D738DD}"/>
          </ac:spMkLst>
        </pc:spChg>
        <pc:picChg chg="add del mod">
          <ac:chgData name="Ivan Kukulevskyi" userId="32afea86-1a00-4915-9af0-01f6fa7e64f0" providerId="ADAL" clId="{36824D68-A5B9-AC4B-A7FD-BA4BE8F431FB}" dt="2019-04-14T19:14:15.269" v="1031"/>
          <ac:picMkLst>
            <pc:docMk/>
            <pc:sldMk cId="3279732079" sldId="321"/>
            <ac:picMk id="4" creationId="{FAB5234F-07B5-0943-9E05-C0378B91A368}"/>
          </ac:picMkLst>
        </pc:picChg>
        <pc:picChg chg="add del mod">
          <ac:chgData name="Ivan Kukulevskyi" userId="32afea86-1a00-4915-9af0-01f6fa7e64f0" providerId="ADAL" clId="{36824D68-A5B9-AC4B-A7FD-BA4BE8F431FB}" dt="2019-04-14T19:14:13.556" v="1030"/>
          <ac:picMkLst>
            <pc:docMk/>
            <pc:sldMk cId="3279732079" sldId="321"/>
            <ac:picMk id="8" creationId="{C25281E8-3D49-8244-931E-DB6E15C47420}"/>
          </ac:picMkLst>
        </pc:picChg>
        <pc:picChg chg="add del">
          <ac:chgData name="Ivan Kukulevskyi" userId="32afea86-1a00-4915-9af0-01f6fa7e64f0" providerId="ADAL" clId="{36824D68-A5B9-AC4B-A7FD-BA4BE8F431FB}" dt="2019-04-14T19:14:27.126" v="1035"/>
          <ac:picMkLst>
            <pc:docMk/>
            <pc:sldMk cId="3279732079" sldId="321"/>
            <ac:picMk id="9" creationId="{076CCC97-FF48-0341-AF19-72D38D051972}"/>
          </ac:picMkLst>
        </pc:picChg>
        <pc:picChg chg="add del">
          <ac:chgData name="Ivan Kukulevskyi" userId="32afea86-1a00-4915-9af0-01f6fa7e64f0" providerId="ADAL" clId="{36824D68-A5B9-AC4B-A7FD-BA4BE8F431FB}" dt="2019-04-14T19:14:29.782" v="1037"/>
          <ac:picMkLst>
            <pc:docMk/>
            <pc:sldMk cId="3279732079" sldId="321"/>
            <ac:picMk id="10" creationId="{FF0064BC-1225-464D-BBFE-32A2BF98FAD7}"/>
          </ac:picMkLst>
        </pc:picChg>
        <pc:picChg chg="add mod">
          <ac:chgData name="Ivan Kukulevskyi" userId="32afea86-1a00-4915-9af0-01f6fa7e64f0" providerId="ADAL" clId="{36824D68-A5B9-AC4B-A7FD-BA4BE8F431FB}" dt="2019-04-14T19:14:43.090" v="1042" actId="1076"/>
          <ac:picMkLst>
            <pc:docMk/>
            <pc:sldMk cId="3279732079" sldId="321"/>
            <ac:picMk id="12" creationId="{1F683D1C-4C83-4F42-A74C-4D4E202F53B5}"/>
          </ac:picMkLst>
        </pc:picChg>
      </pc:sldChg>
    </pc:docChg>
  </pc:docChgLst>
  <pc:docChgLst>
    <pc:chgData name="Ivan Kukulevskyi" userId="32afea86-1a00-4915-9af0-01f6fa7e64f0" providerId="ADAL" clId="{1B6E53DC-BBE6-4228-BB67-1AF1B2AF75A4}"/>
    <pc:docChg chg="undo custSel modSld">
      <pc:chgData name="Ivan Kukulevskyi" userId="32afea86-1a00-4915-9af0-01f6fa7e64f0" providerId="ADAL" clId="{1B6E53DC-BBE6-4228-BB67-1AF1B2AF75A4}" dt="2019-04-10T15:43:53.981" v="68" actId="20577"/>
      <pc:docMkLst>
        <pc:docMk/>
      </pc:docMkLst>
      <pc:sldChg chg="modSp">
        <pc:chgData name="Ivan Kukulevskyi" userId="32afea86-1a00-4915-9af0-01f6fa7e64f0" providerId="ADAL" clId="{1B6E53DC-BBE6-4228-BB67-1AF1B2AF75A4}" dt="2019-04-08T17:35:56.849" v="1" actId="1076"/>
        <pc:sldMkLst>
          <pc:docMk/>
          <pc:sldMk cId="1429255393" sldId="266"/>
        </pc:sldMkLst>
        <pc:picChg chg="mod">
          <ac:chgData name="Ivan Kukulevskyi" userId="32afea86-1a00-4915-9af0-01f6fa7e64f0" providerId="ADAL" clId="{1B6E53DC-BBE6-4228-BB67-1AF1B2AF75A4}" dt="2019-04-08T17:35:56.849" v="1" actId="1076"/>
          <ac:picMkLst>
            <pc:docMk/>
            <pc:sldMk cId="1429255393" sldId="266"/>
            <ac:picMk id="30" creationId="{96D4EDDC-8371-234C-842A-F8656361038F}"/>
          </ac:picMkLst>
        </pc:picChg>
      </pc:sldChg>
      <pc:sldChg chg="modSp addCm delCm modCm">
        <pc:chgData name="Ivan Kukulevskyi" userId="32afea86-1a00-4915-9af0-01f6fa7e64f0" providerId="ADAL" clId="{1B6E53DC-BBE6-4228-BB67-1AF1B2AF75A4}" dt="2019-04-09T15:46:59.781" v="64"/>
        <pc:sldMkLst>
          <pc:docMk/>
          <pc:sldMk cId="1898909592" sldId="289"/>
        </pc:sldMkLst>
        <pc:spChg chg="mod">
          <ac:chgData name="Ivan Kukulevskyi" userId="32afea86-1a00-4915-9af0-01f6fa7e64f0" providerId="ADAL" clId="{1B6E53DC-BBE6-4228-BB67-1AF1B2AF75A4}" dt="2019-04-09T15:46:59.781" v="64"/>
          <ac:spMkLst>
            <pc:docMk/>
            <pc:sldMk cId="1898909592" sldId="289"/>
            <ac:spMk id="4" creationId="{00000000-0000-0000-0000-000000000000}"/>
          </ac:spMkLst>
        </pc:spChg>
      </pc:sldChg>
      <pc:sldChg chg="modSp">
        <pc:chgData name="Ivan Kukulevskyi" userId="32afea86-1a00-4915-9af0-01f6fa7e64f0" providerId="ADAL" clId="{1B6E53DC-BBE6-4228-BB67-1AF1B2AF75A4}" dt="2019-04-08T18:30:08.795" v="3" actId="113"/>
        <pc:sldMkLst>
          <pc:docMk/>
          <pc:sldMk cId="579227783" sldId="294"/>
        </pc:sldMkLst>
        <pc:spChg chg="mod">
          <ac:chgData name="Ivan Kukulevskyi" userId="32afea86-1a00-4915-9af0-01f6fa7e64f0" providerId="ADAL" clId="{1B6E53DC-BBE6-4228-BB67-1AF1B2AF75A4}" dt="2019-04-08T18:30:08.795" v="3" actId="113"/>
          <ac:spMkLst>
            <pc:docMk/>
            <pc:sldMk cId="579227783" sldId="294"/>
            <ac:spMk id="6" creationId="{BD94F703-9C28-CF47-924A-6413E97ACF4A}"/>
          </ac:spMkLst>
        </pc:spChg>
      </pc:sldChg>
    </pc:docChg>
  </pc:docChgLst>
  <pc:docChgLst>
    <pc:chgData name="Ivan Kukulevskyi" userId="32afea86-1a00-4915-9af0-01f6fa7e64f0" providerId="ADAL" clId="{97032B73-2CE2-374C-A148-C953D5748C74}"/>
    <pc:docChg chg="custSel modSld">
      <pc:chgData name="Ivan Kukulevskyi" userId="32afea86-1a00-4915-9af0-01f6fa7e64f0" providerId="ADAL" clId="{97032B73-2CE2-374C-A148-C953D5748C74}" dt="2019-04-08T13:10:12.034" v="88" actId="113"/>
      <pc:docMkLst>
        <pc:docMk/>
      </pc:docMkLst>
      <pc:sldChg chg="modSp">
        <pc:chgData name="Ivan Kukulevskyi" userId="32afea86-1a00-4915-9af0-01f6fa7e64f0" providerId="ADAL" clId="{97032B73-2CE2-374C-A148-C953D5748C74}" dt="2019-04-07T21:01:55.156" v="11" actId="1076"/>
        <pc:sldMkLst>
          <pc:docMk/>
          <pc:sldMk cId="1429255393" sldId="266"/>
        </pc:sldMkLst>
        <pc:spChg chg="mod">
          <ac:chgData name="Ivan Kukulevskyi" userId="32afea86-1a00-4915-9af0-01f6fa7e64f0" providerId="ADAL" clId="{97032B73-2CE2-374C-A148-C953D5748C74}" dt="2019-04-07T20:58:17.685" v="3" actId="1076"/>
          <ac:spMkLst>
            <pc:docMk/>
            <pc:sldMk cId="1429255393" sldId="266"/>
            <ac:spMk id="6" creationId="{7E76AC19-6CBA-DB4E-BE7F-5367033EB62C}"/>
          </ac:spMkLst>
        </pc:spChg>
        <pc:spChg chg="mod">
          <ac:chgData name="Ivan Kukulevskyi" userId="32afea86-1a00-4915-9af0-01f6fa7e64f0" providerId="ADAL" clId="{97032B73-2CE2-374C-A148-C953D5748C74}" dt="2019-04-07T21:01:55.156" v="11" actId="1076"/>
          <ac:spMkLst>
            <pc:docMk/>
            <pc:sldMk cId="1429255393" sldId="266"/>
            <ac:spMk id="9" creationId="{757C31BC-A38E-A349-BBF5-7A58883BB76B}"/>
          </ac:spMkLst>
        </pc:spChg>
      </pc:sldChg>
      <pc:sldChg chg="modSp">
        <pc:chgData name="Ivan Kukulevskyi" userId="32afea86-1a00-4915-9af0-01f6fa7e64f0" providerId="ADAL" clId="{97032B73-2CE2-374C-A148-C953D5748C74}" dt="2019-04-08T12:31:57.638" v="29" actId="20577"/>
        <pc:sldMkLst>
          <pc:docMk/>
          <pc:sldMk cId="2194246096" sldId="280"/>
        </pc:sldMkLst>
        <pc:spChg chg="mod">
          <ac:chgData name="Ivan Kukulevskyi" userId="32afea86-1a00-4915-9af0-01f6fa7e64f0" providerId="ADAL" clId="{97032B73-2CE2-374C-A148-C953D5748C74}" dt="2019-04-08T12:31:57.638" v="29" actId="20577"/>
          <ac:spMkLst>
            <pc:docMk/>
            <pc:sldMk cId="2194246096" sldId="280"/>
            <ac:spMk id="8" creationId="{DC43A882-699B-C346-B486-33942909FFCF}"/>
          </ac:spMkLst>
        </pc:spChg>
      </pc:sldChg>
      <pc:sldChg chg="modSp">
        <pc:chgData name="Ivan Kukulevskyi" userId="32afea86-1a00-4915-9af0-01f6fa7e64f0" providerId="ADAL" clId="{97032B73-2CE2-374C-A148-C953D5748C74}" dt="2019-04-08T12:38:26.539" v="79" actId="20577"/>
        <pc:sldMkLst>
          <pc:docMk/>
          <pc:sldMk cId="579227783" sldId="294"/>
        </pc:sldMkLst>
        <pc:spChg chg="mod">
          <ac:chgData name="Ivan Kukulevskyi" userId="32afea86-1a00-4915-9af0-01f6fa7e64f0" providerId="ADAL" clId="{97032B73-2CE2-374C-A148-C953D5748C74}" dt="2019-04-08T12:38:26.539" v="79" actId="20577"/>
          <ac:spMkLst>
            <pc:docMk/>
            <pc:sldMk cId="579227783" sldId="294"/>
            <ac:spMk id="6" creationId="{BD94F703-9C28-CF47-924A-6413E97ACF4A}"/>
          </ac:spMkLst>
        </pc:spChg>
      </pc:sldChg>
    </pc:docChg>
  </pc:docChgLst>
  <pc:docChgLst>
    <pc:chgData name="Ivan Kukulevskyi" userId="32afea86-1a00-4915-9af0-01f6fa7e64f0" providerId="ADAL" clId="{11817A69-26FD-C141-B9D2-F2DB16C38D5E}"/>
    <pc:docChg chg="undo custSel addSld delSld modSld sldOrd modMainMaster">
      <pc:chgData name="Ivan Kukulevskyi" userId="32afea86-1a00-4915-9af0-01f6fa7e64f0" providerId="ADAL" clId="{11817A69-26FD-C141-B9D2-F2DB16C38D5E}" dt="2019-04-07T20:47:01.156" v="3032"/>
      <pc:docMkLst>
        <pc:docMk/>
      </pc:docMkLst>
      <pc:sldChg chg="addSp delSp modSp setBg">
        <pc:chgData name="Ivan Kukulevskyi" userId="32afea86-1a00-4915-9af0-01f6fa7e64f0" providerId="ADAL" clId="{11817A69-26FD-C141-B9D2-F2DB16C38D5E}" dt="2019-04-07T17:40:19.215" v="2260" actId="20577"/>
        <pc:sldMkLst>
          <pc:docMk/>
          <pc:sldMk cId="1733196742" sldId="256"/>
        </pc:sldMkLst>
        <pc:spChg chg="add del mod">
          <ac:chgData name="Ivan Kukulevskyi" userId="32afea86-1a00-4915-9af0-01f6fa7e64f0" providerId="ADAL" clId="{11817A69-26FD-C141-B9D2-F2DB16C38D5E}" dt="2019-04-06T19:35:48.360" v="43"/>
          <ac:spMkLst>
            <pc:docMk/>
            <pc:sldMk cId="1733196742" sldId="256"/>
            <ac:spMk id="2" creationId="{0AF7F367-B845-B043-B197-BB27574B98E5}"/>
          </ac:spMkLst>
        </pc:spChg>
        <pc:spChg chg="add del mod">
          <ac:chgData name="Ivan Kukulevskyi" userId="32afea86-1a00-4915-9af0-01f6fa7e64f0" providerId="ADAL" clId="{11817A69-26FD-C141-B9D2-F2DB16C38D5E}" dt="2019-04-06T19:27:49.822" v="4"/>
          <ac:spMkLst>
            <pc:docMk/>
            <pc:sldMk cId="1733196742" sldId="256"/>
            <ac:spMk id="2" creationId="{9406F420-112B-CA49-BD23-06A91161D81C}"/>
          </ac:spMkLst>
        </pc:spChg>
        <pc:spChg chg="mod">
          <ac:chgData name="Ivan Kukulevskyi" userId="32afea86-1a00-4915-9af0-01f6fa7e64f0" providerId="ADAL" clId="{11817A69-26FD-C141-B9D2-F2DB16C38D5E}" dt="2019-04-07T17:40:19.215" v="2260" actId="20577"/>
          <ac:spMkLst>
            <pc:docMk/>
            <pc:sldMk cId="1733196742" sldId="256"/>
            <ac:spMk id="4" creationId="{00000000-0000-0000-0000-000000000000}"/>
          </ac:spMkLst>
        </pc:spChg>
        <pc:spChg chg="del">
          <ac:chgData name="Ivan Kukulevskyi" userId="32afea86-1a00-4915-9af0-01f6fa7e64f0" providerId="ADAL" clId="{11817A69-26FD-C141-B9D2-F2DB16C38D5E}" dt="2019-04-06T19:27:45.551" v="0" actId="478"/>
          <ac:spMkLst>
            <pc:docMk/>
            <pc:sldMk cId="1733196742" sldId="256"/>
            <ac:spMk id="6" creationId="{16AD212A-E369-CB46-BE9C-0744152A0BAF}"/>
          </ac:spMkLst>
        </pc:spChg>
        <pc:spChg chg="add del mod">
          <ac:chgData name="Ivan Kukulevskyi" userId="32afea86-1a00-4915-9af0-01f6fa7e64f0" providerId="ADAL" clId="{11817A69-26FD-C141-B9D2-F2DB16C38D5E}" dt="2019-04-06T19:28:06.441" v="6"/>
          <ac:spMkLst>
            <pc:docMk/>
            <pc:sldMk cId="1733196742" sldId="256"/>
            <ac:spMk id="7" creationId="{36AB2327-01AD-8248-A7BC-3B04EB30200A}"/>
          </ac:spMkLst>
        </pc:spChg>
        <pc:picChg chg="add del">
          <ac:chgData name="Ivan Kukulevskyi" userId="32afea86-1a00-4915-9af0-01f6fa7e64f0" providerId="ADAL" clId="{11817A69-26FD-C141-B9D2-F2DB16C38D5E}" dt="2019-04-06T19:51:31.968" v="79" actId="478"/>
          <ac:picMkLst>
            <pc:docMk/>
            <pc:sldMk cId="1733196742" sldId="256"/>
            <ac:picMk id="3" creationId="{ABE13A9F-BADF-D240-806E-40D1404FF206}"/>
          </ac:picMkLst>
        </pc:picChg>
      </pc:sldChg>
      <pc:sldChg chg="addSp delSp modSp add">
        <pc:chgData name="Ivan Kukulevskyi" userId="32afea86-1a00-4915-9af0-01f6fa7e64f0" providerId="ADAL" clId="{11817A69-26FD-C141-B9D2-F2DB16C38D5E}" dt="2019-04-07T20:44:11.065" v="2956" actId="20577"/>
        <pc:sldMkLst>
          <pc:docMk/>
          <pc:sldMk cId="2487192449" sldId="262"/>
        </pc:sldMkLst>
        <pc:spChg chg="mod">
          <ac:chgData name="Ivan Kukulevskyi" userId="32afea86-1a00-4915-9af0-01f6fa7e64f0" providerId="ADAL" clId="{11817A69-26FD-C141-B9D2-F2DB16C38D5E}" dt="2019-04-06T20:08:56.034" v="228" actId="2711"/>
          <ac:spMkLst>
            <pc:docMk/>
            <pc:sldMk cId="2487192449" sldId="262"/>
            <ac:spMk id="3" creationId="{00000000-0000-0000-0000-000000000000}"/>
          </ac:spMkLst>
        </pc:spChg>
        <pc:spChg chg="mod">
          <ac:chgData name="Ivan Kukulevskyi" userId="32afea86-1a00-4915-9af0-01f6fa7e64f0" providerId="ADAL" clId="{11817A69-26FD-C141-B9D2-F2DB16C38D5E}" dt="2019-04-07T20:44:11.065" v="2956" actId="20577"/>
          <ac:spMkLst>
            <pc:docMk/>
            <pc:sldMk cId="2487192449" sldId="262"/>
            <ac:spMk id="4" creationId="{00000000-0000-0000-0000-000000000000}"/>
          </ac:spMkLst>
        </pc:spChg>
        <pc:spChg chg="del">
          <ac:chgData name="Ivan Kukulevskyi" userId="32afea86-1a00-4915-9af0-01f6fa7e64f0" providerId="ADAL" clId="{11817A69-26FD-C141-B9D2-F2DB16C38D5E}" dt="2019-04-06T20:07:35.334" v="169"/>
          <ac:spMkLst>
            <pc:docMk/>
            <pc:sldMk cId="2487192449" sldId="262"/>
            <ac:spMk id="5" creationId="{00000000-0000-0000-0000-000000000000}"/>
          </ac:spMkLst>
        </pc:spChg>
        <pc:picChg chg="add">
          <ac:chgData name="Ivan Kukulevskyi" userId="32afea86-1a00-4915-9af0-01f6fa7e64f0" providerId="ADAL" clId="{11817A69-26FD-C141-B9D2-F2DB16C38D5E}" dt="2019-04-06T20:07:35.334" v="169"/>
          <ac:picMkLst>
            <pc:docMk/>
            <pc:sldMk cId="2487192449" sldId="262"/>
            <ac:picMk id="6" creationId="{BA47BC8A-0C39-5741-B6BD-B7536D0190C3}"/>
          </ac:picMkLst>
        </pc:picChg>
      </pc:sldChg>
      <pc:sldChg chg="addSp delSp modSp">
        <pc:chgData name="Ivan Kukulevskyi" userId="32afea86-1a00-4915-9af0-01f6fa7e64f0" providerId="ADAL" clId="{11817A69-26FD-C141-B9D2-F2DB16C38D5E}" dt="2019-04-07T05:56:35.399" v="826" actId="20577"/>
        <pc:sldMkLst>
          <pc:docMk/>
          <pc:sldMk cId="1429255393" sldId="266"/>
        </pc:sldMkLst>
        <pc:spChg chg="add del">
          <ac:chgData name="Ivan Kukulevskyi" userId="32afea86-1a00-4915-9af0-01f6fa7e64f0" providerId="ADAL" clId="{11817A69-26FD-C141-B9D2-F2DB16C38D5E}" dt="2019-04-06T20:07:20.937" v="167"/>
          <ac:spMkLst>
            <pc:docMk/>
            <pc:sldMk cId="1429255393" sldId="266"/>
            <ac:spMk id="2" creationId="{6812D399-3B68-C14B-85E2-4BECCBD36D7F}"/>
          </ac:spMkLst>
        </pc:spChg>
        <pc:spChg chg="add del mod">
          <ac:chgData name="Ivan Kukulevskyi" userId="32afea86-1a00-4915-9af0-01f6fa7e64f0" providerId="ADAL" clId="{11817A69-26FD-C141-B9D2-F2DB16C38D5E}" dt="2019-04-06T19:28:19.778" v="15"/>
          <ac:spMkLst>
            <pc:docMk/>
            <pc:sldMk cId="1429255393" sldId="266"/>
            <ac:spMk id="2" creationId="{F6D84CB9-1C1E-D549-911B-96049C1AF0BE}"/>
          </ac:spMkLst>
        </pc:spChg>
        <pc:spChg chg="add del mod">
          <ac:chgData name="Ivan Kukulevskyi" userId="32afea86-1a00-4915-9af0-01f6fa7e64f0" providerId="ADAL" clId="{11817A69-26FD-C141-B9D2-F2DB16C38D5E}" dt="2019-04-06T19:28:17.350" v="11"/>
          <ac:spMkLst>
            <pc:docMk/>
            <pc:sldMk cId="1429255393" sldId="266"/>
            <ac:spMk id="3" creationId="{6C149BB7-06E1-0644-AEFF-DF0D5CCB9E99}"/>
          </ac:spMkLst>
        </pc:spChg>
        <pc:spChg chg="add del mod">
          <ac:chgData name="Ivan Kukulevskyi" userId="32afea86-1a00-4915-9af0-01f6fa7e64f0" providerId="ADAL" clId="{11817A69-26FD-C141-B9D2-F2DB16C38D5E}" dt="2019-04-06T20:35:51.267" v="665" actId="478"/>
          <ac:spMkLst>
            <pc:docMk/>
            <pc:sldMk cId="1429255393" sldId="266"/>
            <ac:spMk id="3" creationId="{835B57FF-397B-A44C-963C-9DC55EA686E6}"/>
          </ac:spMkLst>
        </pc:spChg>
        <pc:spChg chg="mod">
          <ac:chgData name="Ivan Kukulevskyi" userId="32afea86-1a00-4915-9af0-01f6fa7e64f0" providerId="ADAL" clId="{11817A69-26FD-C141-B9D2-F2DB16C38D5E}" dt="2019-04-06T20:29:50.695" v="606" actId="1076"/>
          <ac:spMkLst>
            <pc:docMk/>
            <pc:sldMk cId="1429255393" sldId="266"/>
            <ac:spMk id="5" creationId="{00000000-0000-0000-0000-000000000000}"/>
          </ac:spMkLst>
        </pc:spChg>
        <pc:spChg chg="add mod">
          <ac:chgData name="Ivan Kukulevskyi" userId="32afea86-1a00-4915-9af0-01f6fa7e64f0" providerId="ADAL" clId="{11817A69-26FD-C141-B9D2-F2DB16C38D5E}" dt="2019-04-06T20:36:08.133" v="669" actId="1076"/>
          <ac:spMkLst>
            <pc:docMk/>
            <pc:sldMk cId="1429255393" sldId="266"/>
            <ac:spMk id="6" creationId="{7E76AC19-6CBA-DB4E-BE7F-5367033EB62C}"/>
          </ac:spMkLst>
        </pc:spChg>
        <pc:spChg chg="add del mod">
          <ac:chgData name="Ivan Kukulevskyi" userId="32afea86-1a00-4915-9af0-01f6fa7e64f0" providerId="ADAL" clId="{11817A69-26FD-C141-B9D2-F2DB16C38D5E}" dt="2019-04-06T19:28:18.576" v="13"/>
          <ac:spMkLst>
            <pc:docMk/>
            <pc:sldMk cId="1429255393" sldId="266"/>
            <ac:spMk id="6" creationId="{D3039CBD-8779-CC47-8D57-ED616BBB5669}"/>
          </ac:spMkLst>
        </pc:spChg>
        <pc:spChg chg="add del mod">
          <ac:chgData name="Ivan Kukulevskyi" userId="32afea86-1a00-4915-9af0-01f6fa7e64f0" providerId="ADAL" clId="{11817A69-26FD-C141-B9D2-F2DB16C38D5E}" dt="2019-04-06T19:29:08.788" v="18"/>
          <ac:spMkLst>
            <pc:docMk/>
            <pc:sldMk cId="1429255393" sldId="266"/>
            <ac:spMk id="7" creationId="{BCD21E07-62AC-0649-BF38-CC0266FC4001}"/>
          </ac:spMkLst>
        </pc:spChg>
        <pc:spChg chg="add mod">
          <ac:chgData name="Ivan Kukulevskyi" userId="32afea86-1a00-4915-9af0-01f6fa7e64f0" providerId="ADAL" clId="{11817A69-26FD-C141-B9D2-F2DB16C38D5E}" dt="2019-04-06T20:34:29.772" v="651" actId="14100"/>
          <ac:spMkLst>
            <pc:docMk/>
            <pc:sldMk cId="1429255393" sldId="266"/>
            <ac:spMk id="8" creationId="{0E0548CA-7A09-A643-9F38-C402688E9A6F}"/>
          </ac:spMkLst>
        </pc:spChg>
        <pc:spChg chg="mod">
          <ac:chgData name="Ivan Kukulevskyi" userId="32afea86-1a00-4915-9af0-01f6fa7e64f0" providerId="ADAL" clId="{11817A69-26FD-C141-B9D2-F2DB16C38D5E}" dt="2019-04-07T05:56:35.399" v="826" actId="20577"/>
          <ac:spMkLst>
            <pc:docMk/>
            <pc:sldMk cId="1429255393" sldId="266"/>
            <ac:spMk id="9" creationId="{757C31BC-A38E-A349-BBF5-7A58883BB76B}"/>
          </ac:spMkLst>
        </pc:spChg>
        <pc:spChg chg="mod">
          <ac:chgData name="Ivan Kukulevskyi" userId="32afea86-1a00-4915-9af0-01f6fa7e64f0" providerId="ADAL" clId="{11817A69-26FD-C141-B9D2-F2DB16C38D5E}" dt="2019-04-06T20:29:53.589" v="607" actId="1076"/>
          <ac:spMkLst>
            <pc:docMk/>
            <pc:sldMk cId="1429255393" sldId="266"/>
            <ac:spMk id="11" creationId="{00000000-0000-0000-0000-000000000000}"/>
          </ac:spMkLst>
        </pc:spChg>
      </pc:sldChg>
      <pc:sldChg chg="addSp delSp modSp">
        <pc:chgData name="Ivan Kukulevskyi" userId="32afea86-1a00-4915-9af0-01f6fa7e64f0" providerId="ADAL" clId="{11817A69-26FD-C141-B9D2-F2DB16C38D5E}" dt="2019-04-07T06:04:33.828" v="1049" actId="1076"/>
        <pc:sldMkLst>
          <pc:docMk/>
          <pc:sldMk cId="4268147312" sldId="273"/>
        </pc:sldMkLst>
        <pc:spChg chg="add mod">
          <ac:chgData name="Ivan Kukulevskyi" userId="32afea86-1a00-4915-9af0-01f6fa7e64f0" providerId="ADAL" clId="{11817A69-26FD-C141-B9D2-F2DB16C38D5E}" dt="2019-04-06T19:37:50.982" v="50"/>
          <ac:spMkLst>
            <pc:docMk/>
            <pc:sldMk cId="4268147312" sldId="273"/>
            <ac:spMk id="3" creationId="{F3F6AA17-B192-D245-AB23-3012F6F9D889}"/>
          </ac:spMkLst>
        </pc:spChg>
        <pc:spChg chg="del">
          <ac:chgData name="Ivan Kukulevskyi" userId="32afea86-1a00-4915-9af0-01f6fa7e64f0" providerId="ADAL" clId="{11817A69-26FD-C141-B9D2-F2DB16C38D5E}" dt="2019-04-06T19:52:17.499" v="81" actId="478"/>
          <ac:spMkLst>
            <pc:docMk/>
            <pc:sldMk cId="4268147312" sldId="273"/>
            <ac:spMk id="4" creationId="{A5550BAA-4A93-7C4F-9F93-F6DAD9B885B8}"/>
          </ac:spMkLst>
        </pc:spChg>
        <pc:spChg chg="add del mod">
          <ac:chgData name="Ivan Kukulevskyi" userId="32afea86-1a00-4915-9af0-01f6fa7e64f0" providerId="ADAL" clId="{11817A69-26FD-C141-B9D2-F2DB16C38D5E}" dt="2019-04-07T06:04:17.779" v="1045"/>
          <ac:spMkLst>
            <pc:docMk/>
            <pc:sldMk cId="4268147312" sldId="273"/>
            <ac:spMk id="7" creationId="{316C6719-08AC-E148-91D3-801802459B7D}"/>
          </ac:spMkLst>
        </pc:spChg>
        <pc:picChg chg="del">
          <ac:chgData name="Ivan Kukulevskyi" userId="32afea86-1a00-4915-9af0-01f6fa7e64f0" providerId="ADAL" clId="{11817A69-26FD-C141-B9D2-F2DB16C38D5E}" dt="2019-04-07T06:04:12.784" v="1042" actId="478"/>
          <ac:picMkLst>
            <pc:docMk/>
            <pc:sldMk cId="4268147312" sldId="273"/>
            <ac:picMk id="5" creationId="{EC00821A-2154-D743-9E86-3BE3D8649C46}"/>
          </ac:picMkLst>
        </pc:picChg>
        <pc:picChg chg="add del">
          <ac:chgData name="Ivan Kukulevskyi" userId="32afea86-1a00-4915-9af0-01f6fa7e64f0" providerId="ADAL" clId="{11817A69-26FD-C141-B9D2-F2DB16C38D5E}" dt="2019-04-07T06:04:15.821" v="1044"/>
          <ac:picMkLst>
            <pc:docMk/>
            <pc:sldMk cId="4268147312" sldId="273"/>
            <ac:picMk id="1026" creationId="{C44A2C4F-75E6-734D-96BE-B6A39CA75339}"/>
          </ac:picMkLst>
        </pc:picChg>
        <pc:picChg chg="add mod">
          <ac:chgData name="Ivan Kukulevskyi" userId="32afea86-1a00-4915-9af0-01f6fa7e64f0" providerId="ADAL" clId="{11817A69-26FD-C141-B9D2-F2DB16C38D5E}" dt="2019-04-07T06:04:33.828" v="1049" actId="1076"/>
          <ac:picMkLst>
            <pc:docMk/>
            <pc:sldMk cId="4268147312" sldId="273"/>
            <ac:picMk id="1028" creationId="{B127390E-7660-A14B-AAED-0ED0A926FBA7}"/>
          </ac:picMkLst>
        </pc:picChg>
      </pc:sldChg>
      <pc:sldChg chg="addSp delSp modSp">
        <pc:chgData name="Ivan Kukulevskyi" userId="32afea86-1a00-4915-9af0-01f6fa7e64f0" providerId="ADAL" clId="{11817A69-26FD-C141-B9D2-F2DB16C38D5E}" dt="2019-04-07T20:39:56.873" v="2866" actId="20577"/>
        <pc:sldMkLst>
          <pc:docMk/>
          <pc:sldMk cId="2194246096" sldId="280"/>
        </pc:sldMkLst>
        <pc:spChg chg="mod">
          <ac:chgData name="Ivan Kukulevskyi" userId="32afea86-1a00-4915-9af0-01f6fa7e64f0" providerId="ADAL" clId="{11817A69-26FD-C141-B9D2-F2DB16C38D5E}" dt="2019-04-07T16:56:19.365" v="1337" actId="404"/>
          <ac:spMkLst>
            <pc:docMk/>
            <pc:sldMk cId="2194246096" sldId="280"/>
            <ac:spMk id="2" creationId="{00000000-0000-0000-0000-000000000000}"/>
          </ac:spMkLst>
        </pc:spChg>
        <pc:spChg chg="add mod">
          <ac:chgData name="Ivan Kukulevskyi" userId="32afea86-1a00-4915-9af0-01f6fa7e64f0" providerId="ADAL" clId="{11817A69-26FD-C141-B9D2-F2DB16C38D5E}" dt="2019-04-06T19:37:50.982" v="50"/>
          <ac:spMkLst>
            <pc:docMk/>
            <pc:sldMk cId="2194246096" sldId="280"/>
            <ac:spMk id="3" creationId="{8CF7D86F-6E4A-9747-8C4B-51B92E874E8F}"/>
          </ac:spMkLst>
        </pc:spChg>
        <pc:spChg chg="del">
          <ac:chgData name="Ivan Kukulevskyi" userId="32afea86-1a00-4915-9af0-01f6fa7e64f0" providerId="ADAL" clId="{11817A69-26FD-C141-B9D2-F2DB16C38D5E}" dt="2019-04-06T19:52:15.306" v="80" actId="478"/>
          <ac:spMkLst>
            <pc:docMk/>
            <pc:sldMk cId="2194246096" sldId="280"/>
            <ac:spMk id="4" creationId="{A5550BAA-4A93-7C4F-9F93-F6DAD9B885B8}"/>
          </ac:spMkLst>
        </pc:spChg>
        <pc:spChg chg="mod">
          <ac:chgData name="Ivan Kukulevskyi" userId="32afea86-1a00-4915-9af0-01f6fa7e64f0" providerId="ADAL" clId="{11817A69-26FD-C141-B9D2-F2DB16C38D5E}" dt="2019-04-07T20:39:56.873" v="2866" actId="20577"/>
          <ac:spMkLst>
            <pc:docMk/>
            <pc:sldMk cId="2194246096" sldId="280"/>
            <ac:spMk id="8" creationId="{DC43A882-699B-C346-B486-33942909FFCF}"/>
          </ac:spMkLst>
        </pc:spChg>
        <pc:picChg chg="mod">
          <ac:chgData name="Ivan Kukulevskyi" userId="32afea86-1a00-4915-9af0-01f6fa7e64f0" providerId="ADAL" clId="{11817A69-26FD-C141-B9D2-F2DB16C38D5E}" dt="2019-04-07T06:00:22.348" v="1035" actId="1076"/>
          <ac:picMkLst>
            <pc:docMk/>
            <pc:sldMk cId="2194246096" sldId="280"/>
            <ac:picMk id="5" creationId="{E28A3662-ED70-8B4B-8215-B066A0A2E83D}"/>
          </ac:picMkLst>
        </pc:picChg>
      </pc:sldChg>
      <pc:sldChg chg="addSp delSp modSp">
        <pc:chgData name="Ivan Kukulevskyi" userId="32afea86-1a00-4915-9af0-01f6fa7e64f0" providerId="ADAL" clId="{11817A69-26FD-C141-B9D2-F2DB16C38D5E}" dt="2019-04-06T19:30:10.444" v="40"/>
        <pc:sldMkLst>
          <pc:docMk/>
          <pc:sldMk cId="1806860908" sldId="287"/>
        </pc:sldMkLst>
        <pc:spChg chg="add del mod">
          <ac:chgData name="Ivan Kukulevskyi" userId="32afea86-1a00-4915-9af0-01f6fa7e64f0" providerId="ADAL" clId="{11817A69-26FD-C141-B9D2-F2DB16C38D5E}" dt="2019-04-06T19:30:10.444" v="40"/>
          <ac:spMkLst>
            <pc:docMk/>
            <pc:sldMk cId="1806860908" sldId="287"/>
            <ac:spMk id="5" creationId="{D81B5E48-3E46-0A4A-8535-91ACD6626BA7}"/>
          </ac:spMkLst>
        </pc:spChg>
      </pc:sldChg>
      <pc:sldChg chg="addSp delSp modSp add">
        <pc:chgData name="Ivan Kukulevskyi" userId="32afea86-1a00-4915-9af0-01f6fa7e64f0" providerId="ADAL" clId="{11817A69-26FD-C141-B9D2-F2DB16C38D5E}" dt="2019-04-06T20:20:36.030" v="590" actId="1076"/>
        <pc:sldMkLst>
          <pc:docMk/>
          <pc:sldMk cId="2235801724" sldId="288"/>
        </pc:sldMkLst>
        <pc:spChg chg="mod">
          <ac:chgData name="Ivan Kukulevskyi" userId="32afea86-1a00-4915-9af0-01f6fa7e64f0" providerId="ADAL" clId="{11817A69-26FD-C141-B9D2-F2DB16C38D5E}" dt="2019-04-06T20:18:10.425" v="571" actId="20577"/>
          <ac:spMkLst>
            <pc:docMk/>
            <pc:sldMk cId="2235801724" sldId="288"/>
            <ac:spMk id="3" creationId="{00000000-0000-0000-0000-000000000000}"/>
          </ac:spMkLst>
        </pc:spChg>
        <pc:spChg chg="mod">
          <ac:chgData name="Ivan Kukulevskyi" userId="32afea86-1a00-4915-9af0-01f6fa7e64f0" providerId="ADAL" clId="{11817A69-26FD-C141-B9D2-F2DB16C38D5E}" dt="2019-04-06T20:20:36.030" v="590" actId="1076"/>
          <ac:spMkLst>
            <pc:docMk/>
            <pc:sldMk cId="2235801724" sldId="288"/>
            <ac:spMk id="4" creationId="{00000000-0000-0000-0000-000000000000}"/>
          </ac:spMkLst>
        </pc:spChg>
        <pc:spChg chg="add del mod">
          <ac:chgData name="Ivan Kukulevskyi" userId="32afea86-1a00-4915-9af0-01f6fa7e64f0" providerId="ADAL" clId="{11817A69-26FD-C141-B9D2-F2DB16C38D5E}" dt="2019-04-06T20:17:43.123" v="532"/>
          <ac:spMkLst>
            <pc:docMk/>
            <pc:sldMk cId="2235801724" sldId="288"/>
            <ac:spMk id="5" creationId="{E5994260-5E3C-0C45-9031-0E7D7343EBBB}"/>
          </ac:spMkLst>
        </pc:spChg>
        <pc:picChg chg="del">
          <ac:chgData name="Ivan Kukulevskyi" userId="32afea86-1a00-4915-9af0-01f6fa7e64f0" providerId="ADAL" clId="{11817A69-26FD-C141-B9D2-F2DB16C38D5E}" dt="2019-04-06T20:17:33.942" v="528" actId="478"/>
          <ac:picMkLst>
            <pc:docMk/>
            <pc:sldMk cId="2235801724" sldId="288"/>
            <ac:picMk id="6" creationId="{BA47BC8A-0C39-5741-B6BD-B7536D0190C3}"/>
          </ac:picMkLst>
        </pc:picChg>
        <pc:picChg chg="add del mod">
          <ac:chgData name="Ivan Kukulevskyi" userId="32afea86-1a00-4915-9af0-01f6fa7e64f0" providerId="ADAL" clId="{11817A69-26FD-C141-B9D2-F2DB16C38D5E}" dt="2019-04-06T20:17:41.573" v="531" actId="478"/>
          <ac:picMkLst>
            <pc:docMk/>
            <pc:sldMk cId="2235801724" sldId="288"/>
            <ac:picMk id="8" creationId="{BCE99192-0A08-C242-972A-BA3537A030F5}"/>
          </ac:picMkLst>
        </pc:picChg>
        <pc:picChg chg="add mod">
          <ac:chgData name="Ivan Kukulevskyi" userId="32afea86-1a00-4915-9af0-01f6fa7e64f0" providerId="ADAL" clId="{11817A69-26FD-C141-B9D2-F2DB16C38D5E}" dt="2019-04-06T20:17:43.123" v="532"/>
          <ac:picMkLst>
            <pc:docMk/>
            <pc:sldMk cId="2235801724" sldId="288"/>
            <ac:picMk id="9" creationId="{8F73C9A0-3A47-4B4B-9C8B-21A81303E46E}"/>
          </ac:picMkLst>
        </pc:picChg>
      </pc:sldChg>
      <pc:sldChg chg="addSp delSp modSp add">
        <pc:chgData name="Ivan Kukulevskyi" userId="32afea86-1a00-4915-9af0-01f6fa7e64f0" providerId="ADAL" clId="{11817A69-26FD-C141-B9D2-F2DB16C38D5E}" dt="2019-04-07T20:45:04.274" v="3014" actId="20577"/>
        <pc:sldMkLst>
          <pc:docMk/>
          <pc:sldMk cId="1898909592" sldId="289"/>
        </pc:sldMkLst>
        <pc:spChg chg="mod">
          <ac:chgData name="Ivan Kukulevskyi" userId="32afea86-1a00-4915-9af0-01f6fa7e64f0" providerId="ADAL" clId="{11817A69-26FD-C141-B9D2-F2DB16C38D5E}" dt="2019-04-07T06:08:34.036" v="1090" actId="20577"/>
          <ac:spMkLst>
            <pc:docMk/>
            <pc:sldMk cId="1898909592" sldId="289"/>
            <ac:spMk id="3" creationId="{00000000-0000-0000-0000-000000000000}"/>
          </ac:spMkLst>
        </pc:spChg>
        <pc:spChg chg="mod">
          <ac:chgData name="Ivan Kukulevskyi" userId="32afea86-1a00-4915-9af0-01f6fa7e64f0" providerId="ADAL" clId="{11817A69-26FD-C141-B9D2-F2DB16C38D5E}" dt="2019-04-07T20:45:04.274" v="3014" actId="20577"/>
          <ac:spMkLst>
            <pc:docMk/>
            <pc:sldMk cId="1898909592" sldId="289"/>
            <ac:spMk id="4" creationId="{00000000-0000-0000-0000-000000000000}"/>
          </ac:spMkLst>
        </pc:spChg>
        <pc:spChg chg="add del mod">
          <ac:chgData name="Ivan Kukulevskyi" userId="32afea86-1a00-4915-9af0-01f6fa7e64f0" providerId="ADAL" clId="{11817A69-26FD-C141-B9D2-F2DB16C38D5E}" dt="2019-04-07T06:08:00.647" v="1052"/>
          <ac:spMkLst>
            <pc:docMk/>
            <pc:sldMk cId="1898909592" sldId="289"/>
            <ac:spMk id="5" creationId="{55F1CEED-416B-FE4B-81A2-B110B4A72FF9}"/>
          </ac:spMkLst>
        </pc:spChg>
        <pc:picChg chg="del">
          <ac:chgData name="Ivan Kukulevskyi" userId="32afea86-1a00-4915-9af0-01f6fa7e64f0" providerId="ADAL" clId="{11817A69-26FD-C141-B9D2-F2DB16C38D5E}" dt="2019-04-07T06:07:40.473" v="1051" actId="478"/>
          <ac:picMkLst>
            <pc:docMk/>
            <pc:sldMk cId="1898909592" sldId="289"/>
            <ac:picMk id="6" creationId="{BA47BC8A-0C39-5741-B6BD-B7536D0190C3}"/>
          </ac:picMkLst>
        </pc:picChg>
        <pc:picChg chg="add">
          <ac:chgData name="Ivan Kukulevskyi" userId="32afea86-1a00-4915-9af0-01f6fa7e64f0" providerId="ADAL" clId="{11817A69-26FD-C141-B9D2-F2DB16C38D5E}" dt="2019-04-07T06:08:00.647" v="1052"/>
          <ac:picMkLst>
            <pc:docMk/>
            <pc:sldMk cId="1898909592" sldId="289"/>
            <ac:picMk id="2050" creationId="{FB8A3EEB-BB33-324B-A572-275574B22742}"/>
          </ac:picMkLst>
        </pc:picChg>
      </pc:sldChg>
      <pc:sldChg chg="addSp delSp modSp add modNotes">
        <pc:chgData name="Ivan Kukulevskyi" userId="32afea86-1a00-4915-9af0-01f6fa7e64f0" providerId="ADAL" clId="{11817A69-26FD-C141-B9D2-F2DB16C38D5E}" dt="2019-04-07T20:04:02.316" v="2494"/>
        <pc:sldMkLst>
          <pc:docMk/>
          <pc:sldMk cId="23539577" sldId="290"/>
        </pc:sldMkLst>
        <pc:spChg chg="mod">
          <ac:chgData name="Ivan Kukulevskyi" userId="32afea86-1a00-4915-9af0-01f6fa7e64f0" providerId="ADAL" clId="{11817A69-26FD-C141-B9D2-F2DB16C38D5E}" dt="2019-04-07T16:50:22.727" v="1289" actId="2711"/>
          <ac:spMkLst>
            <pc:docMk/>
            <pc:sldMk cId="23539577" sldId="290"/>
            <ac:spMk id="2" creationId="{00000000-0000-0000-0000-000000000000}"/>
          </ac:spMkLst>
        </pc:spChg>
        <pc:spChg chg="add del mod">
          <ac:chgData name="Ivan Kukulevskyi" userId="32afea86-1a00-4915-9af0-01f6fa7e64f0" providerId="ADAL" clId="{11817A69-26FD-C141-B9D2-F2DB16C38D5E}" dt="2019-04-07T16:56:28.863" v="1338" actId="20577"/>
          <ac:spMkLst>
            <pc:docMk/>
            <pc:sldMk cId="23539577" sldId="290"/>
            <ac:spMk id="6" creationId="{BD94F703-9C28-CF47-924A-6413E97ACF4A}"/>
          </ac:spMkLst>
        </pc:spChg>
        <pc:spChg chg="del">
          <ac:chgData name="Ivan Kukulevskyi" userId="32afea86-1a00-4915-9af0-01f6fa7e64f0" providerId="ADAL" clId="{11817A69-26FD-C141-B9D2-F2DB16C38D5E}" dt="2019-04-07T16:48:44.291" v="1285" actId="478"/>
          <ac:spMkLst>
            <pc:docMk/>
            <pc:sldMk cId="23539577" sldId="290"/>
            <ac:spMk id="8" creationId="{DC43A882-699B-C346-B486-33942909FFCF}"/>
          </ac:spMkLst>
        </pc:spChg>
        <pc:graphicFrameChg chg="add del mod modGraphic">
          <ac:chgData name="Ivan Kukulevskyi" userId="32afea86-1a00-4915-9af0-01f6fa7e64f0" providerId="ADAL" clId="{11817A69-26FD-C141-B9D2-F2DB16C38D5E}" dt="2019-04-07T16:52:32.468" v="1312" actId="478"/>
          <ac:graphicFrameMkLst>
            <pc:docMk/>
            <pc:sldMk cId="23539577" sldId="290"/>
            <ac:graphicFrameMk id="9" creationId="{2C0F1A38-1C83-E945-B221-2B31DE545D1D}"/>
          </ac:graphicFrameMkLst>
        </pc:graphicFrameChg>
        <pc:picChg chg="del">
          <ac:chgData name="Ivan Kukulevskyi" userId="32afea86-1a00-4915-9af0-01f6fa7e64f0" providerId="ADAL" clId="{11817A69-26FD-C141-B9D2-F2DB16C38D5E}" dt="2019-04-07T16:48:25.957" v="1280" actId="478"/>
          <ac:picMkLst>
            <pc:docMk/>
            <pc:sldMk cId="23539577" sldId="290"/>
            <ac:picMk id="5" creationId="{E28A3662-ED70-8B4B-8215-B066A0A2E83D}"/>
          </ac:picMkLst>
        </pc:picChg>
        <pc:picChg chg="add mod">
          <ac:chgData name="Ivan Kukulevskyi" userId="32afea86-1a00-4915-9af0-01f6fa7e64f0" providerId="ADAL" clId="{11817A69-26FD-C141-B9D2-F2DB16C38D5E}" dt="2019-04-07T16:56:40.634" v="1341" actId="1076"/>
          <ac:picMkLst>
            <pc:docMk/>
            <pc:sldMk cId="23539577" sldId="290"/>
            <ac:picMk id="10" creationId="{C6F77424-1F60-154F-90B3-5EEC3D8EAE50}"/>
          </ac:picMkLst>
        </pc:picChg>
        <pc:picChg chg="add del mod">
          <ac:chgData name="Ivan Kukulevskyi" userId="32afea86-1a00-4915-9af0-01f6fa7e64f0" providerId="ADAL" clId="{11817A69-26FD-C141-B9D2-F2DB16C38D5E}" dt="2019-04-07T16:51:57.460" v="1303" actId="478"/>
          <ac:picMkLst>
            <pc:docMk/>
            <pc:sldMk cId="23539577" sldId="290"/>
            <ac:picMk id="3074" creationId="{120A9B2D-7DC5-424B-8DD5-4CDF43659923}"/>
          </ac:picMkLst>
        </pc:picChg>
      </pc:sldChg>
      <pc:sldChg chg="modSp add ord">
        <pc:chgData name="Ivan Kukulevskyi" userId="32afea86-1a00-4915-9af0-01f6fa7e64f0" providerId="ADAL" clId="{11817A69-26FD-C141-B9D2-F2DB16C38D5E}" dt="2019-04-07T20:43:39.949" v="2950" actId="20577"/>
        <pc:sldMkLst>
          <pc:docMk/>
          <pc:sldMk cId="579227783" sldId="294"/>
        </pc:sldMkLst>
        <pc:spChg chg="mod">
          <ac:chgData name="Ivan Kukulevskyi" userId="32afea86-1a00-4915-9af0-01f6fa7e64f0" providerId="ADAL" clId="{11817A69-26FD-C141-B9D2-F2DB16C38D5E}" dt="2019-04-07T17:38:38.259" v="2234" actId="20577"/>
          <ac:spMkLst>
            <pc:docMk/>
            <pc:sldMk cId="579227783" sldId="294"/>
            <ac:spMk id="2" creationId="{00000000-0000-0000-0000-000000000000}"/>
          </ac:spMkLst>
        </pc:spChg>
        <pc:spChg chg="mod">
          <ac:chgData name="Ivan Kukulevskyi" userId="32afea86-1a00-4915-9af0-01f6fa7e64f0" providerId="ADAL" clId="{11817A69-26FD-C141-B9D2-F2DB16C38D5E}" dt="2019-04-07T20:43:39.949" v="2950" actId="20577"/>
          <ac:spMkLst>
            <pc:docMk/>
            <pc:sldMk cId="579227783" sldId="294"/>
            <ac:spMk id="6" creationId="{BD94F703-9C28-CF47-924A-6413E97ACF4A}"/>
          </ac:spMkLst>
        </pc:spChg>
      </pc:sldChg>
      <pc:sldChg chg="addSp delSp modSp add modNotes">
        <pc:chgData name="Ivan Kukulevskyi" userId="32afea86-1a00-4915-9af0-01f6fa7e64f0" providerId="ADAL" clId="{11817A69-26FD-C141-B9D2-F2DB16C38D5E}" dt="2019-04-07T20:21:07.293" v="2594" actId="20577"/>
        <pc:sldMkLst>
          <pc:docMk/>
          <pc:sldMk cId="1698348489" sldId="300"/>
        </pc:sldMkLst>
        <pc:spChg chg="mod">
          <ac:chgData name="Ivan Kukulevskyi" userId="32afea86-1a00-4915-9af0-01f6fa7e64f0" providerId="ADAL" clId="{11817A69-26FD-C141-B9D2-F2DB16C38D5E}" dt="2019-04-07T19:15:20.864" v="2391" actId="113"/>
          <ac:spMkLst>
            <pc:docMk/>
            <pc:sldMk cId="1698348489" sldId="300"/>
            <ac:spMk id="2" creationId="{00000000-0000-0000-0000-000000000000}"/>
          </ac:spMkLst>
        </pc:spChg>
        <pc:spChg chg="add del">
          <ac:chgData name="Ivan Kukulevskyi" userId="32afea86-1a00-4915-9af0-01f6fa7e64f0" providerId="ADAL" clId="{11817A69-26FD-C141-B9D2-F2DB16C38D5E}" dt="2019-04-07T19:14:52.827" v="2382" actId="478"/>
          <ac:spMkLst>
            <pc:docMk/>
            <pc:sldMk cId="1698348489" sldId="300"/>
            <ac:spMk id="6" creationId="{BD94F703-9C28-CF47-924A-6413E97ACF4A}"/>
          </ac:spMkLst>
        </pc:spChg>
        <pc:picChg chg="add del">
          <ac:chgData name="Ivan Kukulevskyi" userId="32afea86-1a00-4915-9af0-01f6fa7e64f0" providerId="ADAL" clId="{11817A69-26FD-C141-B9D2-F2DB16C38D5E}" dt="2019-04-07T19:14:49.643" v="2381"/>
          <ac:picMkLst>
            <pc:docMk/>
            <pc:sldMk cId="1698348489" sldId="300"/>
            <ac:picMk id="13314" creationId="{B83DD436-B759-B840-B80E-ECD3D86AA2A3}"/>
          </ac:picMkLst>
        </pc:picChg>
        <pc:picChg chg="add mod">
          <ac:chgData name="Ivan Kukulevskyi" userId="32afea86-1a00-4915-9af0-01f6fa7e64f0" providerId="ADAL" clId="{11817A69-26FD-C141-B9D2-F2DB16C38D5E}" dt="2019-04-07T19:15:01.641" v="2384" actId="167"/>
          <ac:picMkLst>
            <pc:docMk/>
            <pc:sldMk cId="1698348489" sldId="300"/>
            <ac:picMk id="13316" creationId="{9A5DF4E3-7A91-A44F-9AD5-3E9CB1821158}"/>
          </ac:picMkLst>
        </pc:picChg>
      </pc:sldChg>
      <pc:sldMasterChg chg="modSldLayout">
        <pc:chgData name="Ivan Kukulevskyi" userId="32afea86-1a00-4915-9af0-01f6fa7e64f0" providerId="ADAL" clId="{11817A69-26FD-C141-B9D2-F2DB16C38D5E}" dt="2019-04-06T19:51:20.895" v="77" actId="478"/>
        <pc:sldMasterMkLst>
          <pc:docMk/>
          <pc:sldMasterMk cId="1487230191" sldId="2147483661"/>
        </pc:sldMasterMkLst>
        <pc:sldLayoutChg chg="delSp">
          <pc:chgData name="Ivan Kukulevskyi" userId="32afea86-1a00-4915-9af0-01f6fa7e64f0" providerId="ADAL" clId="{11817A69-26FD-C141-B9D2-F2DB16C38D5E}" dt="2019-04-06T19:51:20.895" v="77" actId="478"/>
          <pc:sldLayoutMkLst>
            <pc:docMk/>
            <pc:sldMasterMk cId="1487230191" sldId="2147483661"/>
            <pc:sldLayoutMk cId="2653978089" sldId="2147483662"/>
          </pc:sldLayoutMkLst>
          <pc:spChg chg="del">
            <ac:chgData name="Ivan Kukulevskyi" userId="32afea86-1a00-4915-9af0-01f6fa7e64f0" providerId="ADAL" clId="{11817A69-26FD-C141-B9D2-F2DB16C38D5E}" dt="2019-04-06T19:51:19.249" v="76" actId="478"/>
            <ac:spMkLst>
              <pc:docMk/>
              <pc:sldMasterMk cId="1487230191" sldId="2147483661"/>
              <pc:sldLayoutMk cId="2653978089" sldId="2147483662"/>
              <ac:spMk id="6" creationId="{00000000-0000-0000-0000-000000000000}"/>
            </ac:spMkLst>
          </pc:spChg>
          <pc:picChg chg="del">
            <ac:chgData name="Ivan Kukulevskyi" userId="32afea86-1a00-4915-9af0-01f6fa7e64f0" providerId="ADAL" clId="{11817A69-26FD-C141-B9D2-F2DB16C38D5E}" dt="2019-04-06T19:51:20.895" v="77" actId="478"/>
            <ac:picMkLst>
              <pc:docMk/>
              <pc:sldMasterMk cId="1487230191" sldId="2147483661"/>
              <pc:sldLayoutMk cId="2653978089" sldId="2147483662"/>
              <ac:picMk id="5" creationId="{00000000-0000-0000-0000-000000000000}"/>
            </ac:picMkLst>
          </pc:picChg>
          <pc:picChg chg="del">
            <ac:chgData name="Ivan Kukulevskyi" userId="32afea86-1a00-4915-9af0-01f6fa7e64f0" providerId="ADAL" clId="{11817A69-26FD-C141-B9D2-F2DB16C38D5E}" dt="2019-04-06T19:48:29.647" v="57" actId="478"/>
            <ac:picMkLst>
              <pc:docMk/>
              <pc:sldMasterMk cId="1487230191" sldId="2147483661"/>
              <pc:sldLayoutMk cId="2653978089" sldId="2147483662"/>
              <ac:picMk id="9" creationId="{00000000-0000-0000-0000-000000000000}"/>
            </ac:picMkLst>
          </pc:picChg>
        </pc:sldLayoutChg>
        <pc:sldLayoutChg chg="delSp modSp">
          <pc:chgData name="Ivan Kukulevskyi" userId="32afea86-1a00-4915-9af0-01f6fa7e64f0" providerId="ADAL" clId="{11817A69-26FD-C141-B9D2-F2DB16C38D5E}" dt="2019-04-06T19:49:17.330" v="60" actId="478"/>
          <pc:sldLayoutMkLst>
            <pc:docMk/>
            <pc:sldMasterMk cId="1487230191" sldId="2147483661"/>
            <pc:sldLayoutMk cId="2992641235" sldId="2147483670"/>
          </pc:sldLayoutMkLst>
          <pc:spChg chg="del mod">
            <ac:chgData name="Ivan Kukulevskyi" userId="32afea86-1a00-4915-9af0-01f6fa7e64f0" providerId="ADAL" clId="{11817A69-26FD-C141-B9D2-F2DB16C38D5E}" dt="2019-04-06T19:49:17.330" v="60" actId="478"/>
            <ac:spMkLst>
              <pc:docMk/>
              <pc:sldMasterMk cId="1487230191" sldId="2147483661"/>
              <pc:sldLayoutMk cId="2992641235" sldId="2147483670"/>
              <ac:spMk id="9" creationId="{2581AF72-7AD6-334A-BFA2-32789379DA3D}"/>
            </ac:spMkLst>
          </pc:spChg>
          <pc:picChg chg="del">
            <ac:chgData name="Ivan Kukulevskyi" userId="32afea86-1a00-4915-9af0-01f6fa7e64f0" providerId="ADAL" clId="{11817A69-26FD-C141-B9D2-F2DB16C38D5E}" dt="2019-04-06T19:49:15.506" v="58" actId="478"/>
            <ac:picMkLst>
              <pc:docMk/>
              <pc:sldMasterMk cId="1487230191" sldId="2147483661"/>
              <pc:sldLayoutMk cId="2992641235" sldId="2147483670"/>
              <ac:picMk id="8" creationId="{00000000-0000-0000-0000-000000000000}"/>
            </ac:picMkLst>
          </pc:picChg>
        </pc:sldLayoutChg>
        <pc:sldLayoutChg chg="delSp">
          <pc:chgData name="Ivan Kukulevskyi" userId="32afea86-1a00-4915-9af0-01f6fa7e64f0" providerId="ADAL" clId="{11817A69-26FD-C141-B9D2-F2DB16C38D5E}" dt="2019-04-06T19:49:20.727" v="61" actId="478"/>
          <pc:sldLayoutMkLst>
            <pc:docMk/>
            <pc:sldMasterMk cId="1487230191" sldId="2147483661"/>
            <pc:sldLayoutMk cId="2507877046" sldId="2147483696"/>
          </pc:sldLayoutMkLst>
          <pc:spChg chg="del">
            <ac:chgData name="Ivan Kukulevskyi" userId="32afea86-1a00-4915-9af0-01f6fa7e64f0" providerId="ADAL" clId="{11817A69-26FD-C141-B9D2-F2DB16C38D5E}" dt="2019-04-06T19:49:20.727" v="61" actId="478"/>
            <ac:spMkLst>
              <pc:docMk/>
              <pc:sldMasterMk cId="1487230191" sldId="2147483661"/>
              <pc:sldLayoutMk cId="2507877046" sldId="2147483696"/>
              <ac:spMk id="2" creationId="{71E38DE0-131E-E04E-BD2E-B00FD5B34CB6}"/>
            </ac:spMkLst>
          </pc:spChg>
        </pc:sldLayoutChg>
      </pc:sldMasterChg>
      <pc:sldMasterChg chg="delSp delSldLayout">
        <pc:chgData name="Ivan Kukulevskyi" userId="32afea86-1a00-4915-9af0-01f6fa7e64f0" providerId="ADAL" clId="{11817A69-26FD-C141-B9D2-F2DB16C38D5E}" dt="2019-04-06T19:49:57.882" v="68" actId="2696"/>
        <pc:sldMasterMkLst>
          <pc:docMk/>
          <pc:sldMasterMk cId="548617574" sldId="2147483663"/>
        </pc:sldMasterMkLst>
        <pc:spChg chg="del">
          <ac:chgData name="Ivan Kukulevskyi" userId="32afea86-1a00-4915-9af0-01f6fa7e64f0" providerId="ADAL" clId="{11817A69-26FD-C141-B9D2-F2DB16C38D5E}" dt="2019-04-06T19:49:45.108" v="64" actId="478"/>
          <ac:spMkLst>
            <pc:docMk/>
            <pc:sldMasterMk cId="548617574" sldId="2147483663"/>
            <ac:spMk id="5" creationId="{8332217A-8F11-8743-849F-F8E866BEB919}"/>
          </ac:spMkLst>
        </pc:spChg>
        <pc:picChg chg="del">
          <ac:chgData name="Ivan Kukulevskyi" userId="32afea86-1a00-4915-9af0-01f6fa7e64f0" providerId="ADAL" clId="{11817A69-26FD-C141-B9D2-F2DB16C38D5E}" dt="2019-04-06T19:49:45.977" v="65" actId="478"/>
          <ac:picMkLst>
            <pc:docMk/>
            <pc:sldMasterMk cId="548617574" sldId="2147483663"/>
            <ac:picMk id="8" creationId="{00000000-0000-0000-0000-000000000000}"/>
          </ac:picMkLst>
        </pc:picChg>
      </pc:sldMasterChg>
      <pc:sldMasterChg chg="delSp">
        <pc:chgData name="Ivan Kukulevskyi" userId="32afea86-1a00-4915-9af0-01f6fa7e64f0" providerId="ADAL" clId="{11817A69-26FD-C141-B9D2-F2DB16C38D5E}" dt="2019-04-06T19:49:24.342" v="63" actId="478"/>
        <pc:sldMasterMkLst>
          <pc:docMk/>
          <pc:sldMasterMk cId="1577352991" sldId="2147483676"/>
        </pc:sldMasterMkLst>
        <pc:spChg chg="del">
          <ac:chgData name="Ivan Kukulevskyi" userId="32afea86-1a00-4915-9af0-01f6fa7e64f0" providerId="ADAL" clId="{11817A69-26FD-C141-B9D2-F2DB16C38D5E}" dt="2019-04-06T19:49:23.526" v="62" actId="478"/>
          <ac:spMkLst>
            <pc:docMk/>
            <pc:sldMasterMk cId="1577352991" sldId="2147483676"/>
            <ac:spMk id="10" creationId="{E078E00D-81AB-8847-9E12-0981E03F6A7D}"/>
          </ac:spMkLst>
        </pc:spChg>
        <pc:picChg chg="del">
          <ac:chgData name="Ivan Kukulevskyi" userId="32afea86-1a00-4915-9af0-01f6fa7e64f0" providerId="ADAL" clId="{11817A69-26FD-C141-B9D2-F2DB16C38D5E}" dt="2019-04-06T19:49:24.342" v="63" actId="478"/>
          <ac:picMkLst>
            <pc:docMk/>
            <pc:sldMasterMk cId="1577352991" sldId="2147483676"/>
            <ac:picMk id="8" creationId="{00000000-0000-0000-0000-000000000000}"/>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4/13/19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4/13/19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7</a:t>
            </a:fld>
            <a:endParaRPr lang="en-US"/>
          </a:p>
        </p:txBody>
      </p:sp>
    </p:spTree>
    <p:extLst>
      <p:ext uri="{BB962C8B-B14F-4D97-AF65-F5344CB8AC3E}">
        <p14:creationId xmlns:p14="http://schemas.microsoft.com/office/powerpoint/2010/main" val="516245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16</a:t>
            </a:fld>
            <a:endParaRPr lang="en-US"/>
          </a:p>
        </p:txBody>
      </p:sp>
    </p:spTree>
    <p:extLst>
      <p:ext uri="{BB962C8B-B14F-4D97-AF65-F5344CB8AC3E}">
        <p14:creationId xmlns:p14="http://schemas.microsoft.com/office/powerpoint/2010/main" val="3560387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17</a:t>
            </a:fld>
            <a:endParaRPr lang="en-US"/>
          </a:p>
        </p:txBody>
      </p:sp>
    </p:spTree>
    <p:extLst>
      <p:ext uri="{BB962C8B-B14F-4D97-AF65-F5344CB8AC3E}">
        <p14:creationId xmlns:p14="http://schemas.microsoft.com/office/powerpoint/2010/main" val="1619918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18</a:t>
            </a:fld>
            <a:endParaRPr lang="en-US"/>
          </a:p>
        </p:txBody>
      </p:sp>
    </p:spTree>
    <p:extLst>
      <p:ext uri="{BB962C8B-B14F-4D97-AF65-F5344CB8AC3E}">
        <p14:creationId xmlns:p14="http://schemas.microsoft.com/office/powerpoint/2010/main" val="2893944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command runs an </a:t>
            </a:r>
            <a:r>
              <a:rPr lang="en-US">
                <a:highlight>
                  <a:srgbClr val="C0C0C0"/>
                </a:highlight>
              </a:rPr>
              <a:t>ubuntu</a:t>
            </a:r>
            <a:r>
              <a:rPr lang="en-US"/>
              <a:t> container, attaches interactively to your local command-line session, and runs </a:t>
            </a:r>
            <a:r>
              <a:rPr lang="en-US">
                <a:highlight>
                  <a:srgbClr val="C0C0C0"/>
                </a:highlight>
              </a:rPr>
              <a:t>/bin/bash</a:t>
            </a:r>
            <a:r>
              <a:rPr lang="en-US"/>
              <a:t>.</a:t>
            </a:r>
          </a:p>
          <a:p>
            <a:r>
              <a:rPr lang="en-US">
                <a:highlight>
                  <a:srgbClr val="C0C0C0"/>
                </a:highlight>
              </a:rPr>
              <a:t>$ docker run -</a:t>
            </a:r>
            <a:r>
              <a:rPr lang="en-US" err="1">
                <a:highlight>
                  <a:srgbClr val="C0C0C0"/>
                </a:highlight>
              </a:rPr>
              <a:t>i</a:t>
            </a:r>
            <a:r>
              <a:rPr lang="en-US">
                <a:highlight>
                  <a:srgbClr val="C0C0C0"/>
                </a:highlight>
              </a:rPr>
              <a:t> -t ubuntu /bin/bash</a:t>
            </a:r>
          </a:p>
          <a:p>
            <a:r>
              <a:rPr lang="en-US"/>
              <a:t>When you run this command, the following happens (assuming you are using the default registry configuration):</a:t>
            </a:r>
          </a:p>
          <a:p>
            <a:pPr marL="514350" indent="-514350">
              <a:buFont typeface="+mj-lt"/>
              <a:buAutoNum type="arabicPeriod"/>
            </a:pPr>
            <a:r>
              <a:rPr lang="en-US"/>
              <a:t>If you do not have the </a:t>
            </a:r>
            <a:r>
              <a:rPr lang="en-US">
                <a:highlight>
                  <a:srgbClr val="C0C0C0"/>
                </a:highlight>
              </a:rPr>
              <a:t>ubuntu</a:t>
            </a:r>
            <a:r>
              <a:rPr lang="en-US"/>
              <a:t> image locally, Docker pulls it from your configured registry, as though you had run </a:t>
            </a:r>
            <a:r>
              <a:rPr lang="en-US">
                <a:highlight>
                  <a:srgbClr val="C0C0C0"/>
                </a:highlight>
              </a:rPr>
              <a:t>docker pull ubuntu</a:t>
            </a:r>
            <a:r>
              <a:rPr lang="en-US"/>
              <a:t> manually.</a:t>
            </a:r>
          </a:p>
          <a:p>
            <a:pPr marL="514350" indent="-514350">
              <a:buFont typeface="+mj-lt"/>
              <a:buAutoNum type="arabicPeriod"/>
            </a:pPr>
            <a:r>
              <a:rPr lang="en-US"/>
              <a:t>Docker creates a new container, as though you had run a </a:t>
            </a:r>
            <a:r>
              <a:rPr lang="en-US">
                <a:highlight>
                  <a:srgbClr val="C0C0C0"/>
                </a:highlight>
              </a:rPr>
              <a:t>docker container create</a:t>
            </a:r>
            <a:r>
              <a:rPr lang="en-US"/>
              <a:t> command manually.</a:t>
            </a:r>
          </a:p>
          <a:p>
            <a:pPr marL="514350" indent="-514350">
              <a:buFont typeface="+mj-lt"/>
              <a:buAutoNum type="arabicPeriod"/>
            </a:pPr>
            <a:r>
              <a:rPr lang="en-US"/>
              <a:t>Docker allocates a read-write filesystem to the container, as its final layer. This allows a running container to create or modify files and directories in its local filesystem.</a:t>
            </a:r>
          </a:p>
          <a:p>
            <a:pPr marL="514350" indent="-514350">
              <a:buFont typeface="+mj-lt"/>
              <a:buAutoNum type="arabicPeriod"/>
            </a:pPr>
            <a:r>
              <a:rPr lang="en-US"/>
              <a:t>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pPr marL="514350" indent="-514350">
              <a:buFont typeface="+mj-lt"/>
              <a:buAutoNum type="arabicPeriod"/>
            </a:pPr>
            <a:r>
              <a:rPr lang="en-US"/>
              <a:t>Docker starts the container and executes </a:t>
            </a:r>
            <a:r>
              <a:rPr lang="en-US">
                <a:highlight>
                  <a:srgbClr val="C0C0C0"/>
                </a:highlight>
              </a:rPr>
              <a:t>/bin/bash</a:t>
            </a:r>
            <a:r>
              <a:rPr lang="en-US"/>
              <a:t>. Because the container is running interactively and attached to your terminal (due to the </a:t>
            </a:r>
            <a:r>
              <a:rPr lang="en-US">
                <a:highlight>
                  <a:srgbClr val="C0C0C0"/>
                </a:highlight>
              </a:rPr>
              <a:t>-</a:t>
            </a:r>
            <a:r>
              <a:rPr lang="en-US" err="1">
                <a:highlight>
                  <a:srgbClr val="C0C0C0"/>
                </a:highlight>
              </a:rPr>
              <a:t>i</a:t>
            </a:r>
            <a:r>
              <a:rPr lang="en-US"/>
              <a:t> and </a:t>
            </a:r>
            <a:r>
              <a:rPr lang="en-US">
                <a:highlight>
                  <a:srgbClr val="C0C0C0"/>
                </a:highlight>
              </a:rPr>
              <a:t>-t</a:t>
            </a:r>
            <a:r>
              <a:rPr lang="en-US"/>
              <a:t> flags), you can provide input using your keyboard while the output is logged to your terminal.</a:t>
            </a:r>
          </a:p>
          <a:p>
            <a:pPr marL="514350" indent="-514350">
              <a:buFont typeface="+mj-lt"/>
              <a:buAutoNum type="arabicPeriod"/>
            </a:pPr>
            <a:r>
              <a:rPr lang="en-US"/>
              <a:t>When you type </a:t>
            </a:r>
            <a:r>
              <a:rPr lang="en-US">
                <a:highlight>
                  <a:srgbClr val="C0C0C0"/>
                </a:highlight>
              </a:rPr>
              <a:t>exit</a:t>
            </a:r>
            <a:r>
              <a:rPr lang="en-US"/>
              <a:t> to terminate the </a:t>
            </a:r>
            <a:r>
              <a:rPr lang="en-US">
                <a:highlight>
                  <a:srgbClr val="C0C0C0"/>
                </a:highlight>
              </a:rPr>
              <a:t>/bin/bash</a:t>
            </a:r>
            <a:r>
              <a:rPr lang="en-US"/>
              <a:t> command, the container stops but is not removed. You can start it again or remove it.</a:t>
            </a:r>
            <a:endParaRPr lang="ru-RU"/>
          </a:p>
          <a:p>
            <a:r>
              <a:rPr lang="en-US"/>
              <a:t>Create the docker group.</a:t>
            </a:r>
          </a:p>
          <a:p>
            <a:pPr marL="457200" lvl="1" indent="0">
              <a:buNone/>
            </a:pPr>
            <a:r>
              <a:rPr lang="en-US" err="1"/>
              <a:t>sudo</a:t>
            </a:r>
            <a:r>
              <a:rPr lang="en-US"/>
              <a:t> </a:t>
            </a:r>
            <a:r>
              <a:rPr lang="en-US" err="1"/>
              <a:t>groupadd</a:t>
            </a:r>
            <a:r>
              <a:rPr lang="en-US"/>
              <a:t> docker</a:t>
            </a:r>
          </a:p>
          <a:p>
            <a:r>
              <a:rPr lang="en-US"/>
              <a:t>Add your user to the docker group.</a:t>
            </a:r>
          </a:p>
          <a:p>
            <a:pPr marL="457200" lvl="1" indent="0">
              <a:buNone/>
            </a:pPr>
            <a:r>
              <a:rPr lang="de-DE" err="1"/>
              <a:t>sudo</a:t>
            </a:r>
            <a:r>
              <a:rPr lang="de-DE"/>
              <a:t> </a:t>
            </a:r>
            <a:r>
              <a:rPr lang="de-DE" err="1"/>
              <a:t>usermod</a:t>
            </a:r>
            <a:r>
              <a:rPr lang="de-DE"/>
              <a:t> -</a:t>
            </a:r>
            <a:r>
              <a:rPr lang="de-DE" err="1"/>
              <a:t>aG</a:t>
            </a:r>
            <a:r>
              <a:rPr lang="de-DE"/>
              <a:t> </a:t>
            </a:r>
            <a:r>
              <a:rPr lang="de-DE" err="1"/>
              <a:t>docker</a:t>
            </a:r>
            <a:r>
              <a:rPr lang="de-DE"/>
              <a:t> $USER</a:t>
            </a:r>
          </a:p>
          <a:p>
            <a:r>
              <a:rPr lang="en-US"/>
              <a:t>Log out and log back in so that your group membership is re-evaluated.</a:t>
            </a:r>
          </a:p>
          <a:p>
            <a:r>
              <a:rPr lang="en-US"/>
              <a:t>Verify that you can run docker commands without </a:t>
            </a:r>
            <a:r>
              <a:rPr lang="en-US" err="1"/>
              <a:t>sudo</a:t>
            </a:r>
            <a:r>
              <a:rPr lang="en-US"/>
              <a:t>.</a:t>
            </a:r>
          </a:p>
          <a:p>
            <a:pPr marL="457200" lvl="1" indent="0">
              <a:buNone/>
            </a:pPr>
            <a:r>
              <a:rPr lang="en-US"/>
              <a:t>docker run hello-world</a:t>
            </a:r>
          </a:p>
          <a:p>
            <a:r>
              <a:rPr lang="en-US"/>
              <a:t>If you initially ran Docker CLI commands using </a:t>
            </a:r>
            <a:r>
              <a:rPr lang="en-US" err="1"/>
              <a:t>sudo</a:t>
            </a:r>
            <a:r>
              <a:rPr lang="en-US"/>
              <a:t> before adding your user to the docker group, you may see the following error, which indicates that your ~/.docker/ directory was created with incorrect permissions due to the </a:t>
            </a:r>
            <a:r>
              <a:rPr lang="en-US" err="1"/>
              <a:t>sudo</a:t>
            </a:r>
            <a:r>
              <a:rPr lang="en-US"/>
              <a:t> commands.</a:t>
            </a:r>
          </a:p>
          <a:p>
            <a:pPr marL="457200" lvl="1" indent="0">
              <a:buNone/>
            </a:pPr>
            <a:r>
              <a:rPr lang="en-US"/>
              <a:t>WARNING: Error loading config file: /home/user/.docker/</a:t>
            </a:r>
            <a:r>
              <a:rPr lang="en-US" err="1"/>
              <a:t>config.json</a:t>
            </a:r>
            <a:r>
              <a:rPr lang="en-US"/>
              <a:t> -</a:t>
            </a:r>
          </a:p>
          <a:p>
            <a:pPr marL="457200" lvl="1" indent="0">
              <a:buNone/>
            </a:pPr>
            <a:r>
              <a:rPr lang="en-US"/>
              <a:t>stat /home/user/.docker/</a:t>
            </a:r>
            <a:r>
              <a:rPr lang="en-US" err="1"/>
              <a:t>config.json</a:t>
            </a:r>
            <a:r>
              <a:rPr lang="en-US"/>
              <a:t>: permission denied</a:t>
            </a:r>
          </a:p>
          <a:p>
            <a:r>
              <a:rPr lang="en-US"/>
              <a:t>To fix this problem, either remove the ~/.docker/ directory (it is recreated automatically, but any custom settings are lost), or change its ownership and permissions using the following commands:</a:t>
            </a:r>
          </a:p>
          <a:p>
            <a:endParaRPr lang="en-US"/>
          </a:p>
          <a:p>
            <a:pPr marL="457200" lvl="1" indent="0">
              <a:buNone/>
            </a:pPr>
            <a:r>
              <a:rPr lang="en-US"/>
              <a:t>$ </a:t>
            </a:r>
            <a:r>
              <a:rPr lang="en-US" err="1"/>
              <a:t>sudo</a:t>
            </a:r>
            <a:r>
              <a:rPr lang="en-US"/>
              <a:t> </a:t>
            </a:r>
            <a:r>
              <a:rPr lang="en-US" err="1"/>
              <a:t>chown</a:t>
            </a:r>
            <a:r>
              <a:rPr lang="en-US"/>
              <a:t> "$USER":"$USER" /home/"$USER"/.docker -R</a:t>
            </a:r>
          </a:p>
          <a:p>
            <a:pPr marL="457200" lvl="1" indent="0">
              <a:buNone/>
            </a:pPr>
            <a:r>
              <a:rPr lang="en-US"/>
              <a:t>$ </a:t>
            </a:r>
            <a:r>
              <a:rPr lang="en-US" err="1"/>
              <a:t>sudo</a:t>
            </a:r>
            <a:r>
              <a:rPr lang="en-US"/>
              <a:t> </a:t>
            </a:r>
            <a:r>
              <a:rPr lang="en-US" err="1"/>
              <a:t>chmod</a:t>
            </a:r>
            <a:r>
              <a:rPr lang="en-US"/>
              <a:t> </a:t>
            </a:r>
            <a:r>
              <a:rPr lang="en-US" err="1"/>
              <a:t>g+rwx</a:t>
            </a:r>
            <a:r>
              <a:rPr lang="en-US"/>
              <a:t> "/home/$USER/.docker" -R</a:t>
            </a:r>
          </a:p>
          <a:p>
            <a:endParaRPr lang="en-US"/>
          </a:p>
          <a:p>
            <a:endParaRPr lang="ru-RU"/>
          </a:p>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19</a:t>
            </a:fld>
            <a:endParaRPr lang="en-US"/>
          </a:p>
        </p:txBody>
      </p:sp>
    </p:spTree>
    <p:extLst>
      <p:ext uri="{BB962C8B-B14F-4D97-AF65-F5344CB8AC3E}">
        <p14:creationId xmlns:p14="http://schemas.microsoft.com/office/powerpoint/2010/main" val="1853911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20</a:t>
            </a:fld>
            <a:endParaRPr lang="en-US"/>
          </a:p>
        </p:txBody>
      </p:sp>
    </p:spTree>
    <p:extLst>
      <p:ext uri="{BB962C8B-B14F-4D97-AF65-F5344CB8AC3E}">
        <p14:creationId xmlns:p14="http://schemas.microsoft.com/office/powerpoint/2010/main" val="3574160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21</a:t>
            </a:fld>
            <a:endParaRPr lang="en-US"/>
          </a:p>
        </p:txBody>
      </p:sp>
    </p:spTree>
    <p:extLst>
      <p:ext uri="{BB962C8B-B14F-4D97-AF65-F5344CB8AC3E}">
        <p14:creationId xmlns:p14="http://schemas.microsoft.com/office/powerpoint/2010/main" val="4253926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22</a:t>
            </a:fld>
            <a:endParaRPr lang="en-US"/>
          </a:p>
        </p:txBody>
      </p:sp>
    </p:spTree>
    <p:extLst>
      <p:ext uri="{BB962C8B-B14F-4D97-AF65-F5344CB8AC3E}">
        <p14:creationId xmlns:p14="http://schemas.microsoft.com/office/powerpoint/2010/main" val="3929350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23</a:t>
            </a:fld>
            <a:endParaRPr lang="en-US"/>
          </a:p>
        </p:txBody>
      </p:sp>
    </p:spTree>
    <p:extLst>
      <p:ext uri="{BB962C8B-B14F-4D97-AF65-F5344CB8AC3E}">
        <p14:creationId xmlns:p14="http://schemas.microsoft.com/office/powerpoint/2010/main" val="4193246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24</a:t>
            </a:fld>
            <a:endParaRPr lang="en-US"/>
          </a:p>
        </p:txBody>
      </p:sp>
    </p:spTree>
    <p:extLst>
      <p:ext uri="{BB962C8B-B14F-4D97-AF65-F5344CB8AC3E}">
        <p14:creationId xmlns:p14="http://schemas.microsoft.com/office/powerpoint/2010/main" val="3231636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25</a:t>
            </a:fld>
            <a:endParaRPr lang="en-US"/>
          </a:p>
        </p:txBody>
      </p:sp>
    </p:spTree>
    <p:extLst>
      <p:ext uri="{BB962C8B-B14F-4D97-AF65-F5344CB8AC3E}">
        <p14:creationId xmlns:p14="http://schemas.microsoft.com/office/powerpoint/2010/main" val="112241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819847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26</a:t>
            </a:fld>
            <a:endParaRPr lang="en-US"/>
          </a:p>
        </p:txBody>
      </p:sp>
    </p:spTree>
    <p:extLst>
      <p:ext uri="{BB962C8B-B14F-4D97-AF65-F5344CB8AC3E}">
        <p14:creationId xmlns:p14="http://schemas.microsoft.com/office/powerpoint/2010/main" val="2345774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27</a:t>
            </a:fld>
            <a:endParaRPr lang="en-US"/>
          </a:p>
        </p:txBody>
      </p:sp>
    </p:spTree>
    <p:extLst>
      <p:ext uri="{BB962C8B-B14F-4D97-AF65-F5344CB8AC3E}">
        <p14:creationId xmlns:p14="http://schemas.microsoft.com/office/powerpoint/2010/main" val="3260141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28</a:t>
            </a:fld>
            <a:endParaRPr lang="en-US"/>
          </a:p>
        </p:txBody>
      </p:sp>
    </p:spTree>
    <p:extLst>
      <p:ext uri="{BB962C8B-B14F-4D97-AF65-F5344CB8AC3E}">
        <p14:creationId xmlns:p14="http://schemas.microsoft.com/office/powerpoint/2010/main" val="1921109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command runs an </a:t>
            </a:r>
            <a:r>
              <a:rPr lang="en-US">
                <a:highlight>
                  <a:srgbClr val="C0C0C0"/>
                </a:highlight>
              </a:rPr>
              <a:t>ubuntu</a:t>
            </a:r>
            <a:r>
              <a:rPr lang="en-US"/>
              <a:t> container, attaches interactively to your local command-line session, and runs </a:t>
            </a:r>
            <a:r>
              <a:rPr lang="en-US">
                <a:highlight>
                  <a:srgbClr val="C0C0C0"/>
                </a:highlight>
              </a:rPr>
              <a:t>/bin/bash</a:t>
            </a:r>
            <a:r>
              <a:rPr lang="en-US"/>
              <a:t>.</a:t>
            </a:r>
          </a:p>
          <a:p>
            <a:r>
              <a:rPr lang="en-US">
                <a:highlight>
                  <a:srgbClr val="C0C0C0"/>
                </a:highlight>
              </a:rPr>
              <a:t>$ docker run -</a:t>
            </a:r>
            <a:r>
              <a:rPr lang="en-US" err="1">
                <a:highlight>
                  <a:srgbClr val="C0C0C0"/>
                </a:highlight>
              </a:rPr>
              <a:t>i</a:t>
            </a:r>
            <a:r>
              <a:rPr lang="en-US">
                <a:highlight>
                  <a:srgbClr val="C0C0C0"/>
                </a:highlight>
              </a:rPr>
              <a:t> -t ubuntu /bin/bash</a:t>
            </a:r>
          </a:p>
          <a:p>
            <a:r>
              <a:rPr lang="en-US"/>
              <a:t>When you run this command, the following happens (assuming you are using the default registry configuration):</a:t>
            </a:r>
          </a:p>
          <a:p>
            <a:pPr marL="514350" indent="-514350">
              <a:buFont typeface="+mj-lt"/>
              <a:buAutoNum type="arabicPeriod"/>
            </a:pPr>
            <a:r>
              <a:rPr lang="en-US"/>
              <a:t>If you do not have the </a:t>
            </a:r>
            <a:r>
              <a:rPr lang="en-US">
                <a:highlight>
                  <a:srgbClr val="C0C0C0"/>
                </a:highlight>
              </a:rPr>
              <a:t>ubuntu</a:t>
            </a:r>
            <a:r>
              <a:rPr lang="en-US"/>
              <a:t> image locally, Docker pulls it from your configured registry, as though you had run </a:t>
            </a:r>
            <a:r>
              <a:rPr lang="en-US">
                <a:highlight>
                  <a:srgbClr val="C0C0C0"/>
                </a:highlight>
              </a:rPr>
              <a:t>docker pull ubuntu</a:t>
            </a:r>
            <a:r>
              <a:rPr lang="en-US"/>
              <a:t> manually.</a:t>
            </a:r>
          </a:p>
          <a:p>
            <a:pPr marL="514350" indent="-514350">
              <a:buFont typeface="+mj-lt"/>
              <a:buAutoNum type="arabicPeriod"/>
            </a:pPr>
            <a:r>
              <a:rPr lang="en-US"/>
              <a:t>Docker creates a new container, as though you had run a </a:t>
            </a:r>
            <a:r>
              <a:rPr lang="en-US">
                <a:highlight>
                  <a:srgbClr val="C0C0C0"/>
                </a:highlight>
              </a:rPr>
              <a:t>docker container create</a:t>
            </a:r>
            <a:r>
              <a:rPr lang="en-US"/>
              <a:t> command manually.</a:t>
            </a:r>
          </a:p>
          <a:p>
            <a:pPr marL="514350" indent="-514350">
              <a:buFont typeface="+mj-lt"/>
              <a:buAutoNum type="arabicPeriod"/>
            </a:pPr>
            <a:r>
              <a:rPr lang="en-US"/>
              <a:t>Docker allocates a read-write filesystem to the container, as its final layer. This allows a running container to create or modify files and directories in its local filesystem.</a:t>
            </a:r>
          </a:p>
          <a:p>
            <a:pPr marL="514350" indent="-514350">
              <a:buFont typeface="+mj-lt"/>
              <a:buAutoNum type="arabicPeriod"/>
            </a:pPr>
            <a:r>
              <a:rPr lang="en-US"/>
              <a:t>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pPr marL="514350" indent="-514350">
              <a:buFont typeface="+mj-lt"/>
              <a:buAutoNum type="arabicPeriod"/>
            </a:pPr>
            <a:r>
              <a:rPr lang="en-US"/>
              <a:t>Docker starts the container and executes </a:t>
            </a:r>
            <a:r>
              <a:rPr lang="en-US">
                <a:highlight>
                  <a:srgbClr val="C0C0C0"/>
                </a:highlight>
              </a:rPr>
              <a:t>/bin/bash</a:t>
            </a:r>
            <a:r>
              <a:rPr lang="en-US"/>
              <a:t>. Because the container is running interactively and attached to your terminal (due to the </a:t>
            </a:r>
            <a:r>
              <a:rPr lang="en-US">
                <a:highlight>
                  <a:srgbClr val="C0C0C0"/>
                </a:highlight>
              </a:rPr>
              <a:t>-</a:t>
            </a:r>
            <a:r>
              <a:rPr lang="en-US" err="1">
                <a:highlight>
                  <a:srgbClr val="C0C0C0"/>
                </a:highlight>
              </a:rPr>
              <a:t>i</a:t>
            </a:r>
            <a:r>
              <a:rPr lang="en-US"/>
              <a:t> and </a:t>
            </a:r>
            <a:r>
              <a:rPr lang="en-US">
                <a:highlight>
                  <a:srgbClr val="C0C0C0"/>
                </a:highlight>
              </a:rPr>
              <a:t>-t</a:t>
            </a:r>
            <a:r>
              <a:rPr lang="en-US"/>
              <a:t> flags), you can provide input using your keyboard while the output is logged to your terminal.</a:t>
            </a:r>
          </a:p>
          <a:p>
            <a:pPr marL="514350" indent="-514350">
              <a:buFont typeface="+mj-lt"/>
              <a:buAutoNum type="arabicPeriod"/>
            </a:pPr>
            <a:r>
              <a:rPr lang="en-US"/>
              <a:t>When you type </a:t>
            </a:r>
            <a:r>
              <a:rPr lang="en-US">
                <a:highlight>
                  <a:srgbClr val="C0C0C0"/>
                </a:highlight>
              </a:rPr>
              <a:t>exit</a:t>
            </a:r>
            <a:r>
              <a:rPr lang="en-US"/>
              <a:t> to terminate the </a:t>
            </a:r>
            <a:r>
              <a:rPr lang="en-US">
                <a:highlight>
                  <a:srgbClr val="C0C0C0"/>
                </a:highlight>
              </a:rPr>
              <a:t>/bin/bash</a:t>
            </a:r>
            <a:r>
              <a:rPr lang="en-US"/>
              <a:t> command, the container stops but is not removed. You can start it again or remove it.</a:t>
            </a:r>
            <a:endParaRPr lang="ru-RU"/>
          </a:p>
          <a:p>
            <a:r>
              <a:rPr lang="en-US"/>
              <a:t>Create the docker group.</a:t>
            </a:r>
          </a:p>
          <a:p>
            <a:pPr marL="457200" lvl="1" indent="0">
              <a:buNone/>
            </a:pPr>
            <a:r>
              <a:rPr lang="en-US" err="1"/>
              <a:t>sudo</a:t>
            </a:r>
            <a:r>
              <a:rPr lang="en-US"/>
              <a:t> </a:t>
            </a:r>
            <a:r>
              <a:rPr lang="en-US" err="1"/>
              <a:t>groupadd</a:t>
            </a:r>
            <a:r>
              <a:rPr lang="en-US"/>
              <a:t> docker</a:t>
            </a:r>
          </a:p>
          <a:p>
            <a:r>
              <a:rPr lang="en-US"/>
              <a:t>Add your user to the docker group.</a:t>
            </a:r>
          </a:p>
          <a:p>
            <a:pPr marL="457200" lvl="1" indent="0">
              <a:buNone/>
            </a:pPr>
            <a:r>
              <a:rPr lang="de-DE" err="1"/>
              <a:t>sudo</a:t>
            </a:r>
            <a:r>
              <a:rPr lang="de-DE"/>
              <a:t> </a:t>
            </a:r>
            <a:r>
              <a:rPr lang="de-DE" err="1"/>
              <a:t>usermod</a:t>
            </a:r>
            <a:r>
              <a:rPr lang="de-DE"/>
              <a:t> -</a:t>
            </a:r>
            <a:r>
              <a:rPr lang="de-DE" err="1"/>
              <a:t>aG</a:t>
            </a:r>
            <a:r>
              <a:rPr lang="de-DE"/>
              <a:t> </a:t>
            </a:r>
            <a:r>
              <a:rPr lang="de-DE" err="1"/>
              <a:t>docker</a:t>
            </a:r>
            <a:r>
              <a:rPr lang="de-DE"/>
              <a:t> $USER</a:t>
            </a:r>
          </a:p>
          <a:p>
            <a:r>
              <a:rPr lang="en-US"/>
              <a:t>Log out and log back in so that your group membership is re-evaluated.</a:t>
            </a:r>
          </a:p>
          <a:p>
            <a:r>
              <a:rPr lang="en-US"/>
              <a:t>Verify that you can run docker commands without </a:t>
            </a:r>
            <a:r>
              <a:rPr lang="en-US" err="1"/>
              <a:t>sudo</a:t>
            </a:r>
            <a:r>
              <a:rPr lang="en-US"/>
              <a:t>.</a:t>
            </a:r>
          </a:p>
          <a:p>
            <a:pPr marL="457200" lvl="1" indent="0">
              <a:buNone/>
            </a:pPr>
            <a:r>
              <a:rPr lang="en-US"/>
              <a:t>docker run hello-world</a:t>
            </a:r>
          </a:p>
          <a:p>
            <a:r>
              <a:rPr lang="en-US"/>
              <a:t>If you initially ran Docker CLI commands using </a:t>
            </a:r>
            <a:r>
              <a:rPr lang="en-US" err="1"/>
              <a:t>sudo</a:t>
            </a:r>
            <a:r>
              <a:rPr lang="en-US"/>
              <a:t> before adding your user to the docker group, you may see the following error, which indicates that your ~/.docker/ directory was created with incorrect permissions due to the </a:t>
            </a:r>
            <a:r>
              <a:rPr lang="en-US" err="1"/>
              <a:t>sudo</a:t>
            </a:r>
            <a:r>
              <a:rPr lang="en-US"/>
              <a:t> commands.</a:t>
            </a:r>
          </a:p>
          <a:p>
            <a:pPr marL="457200" lvl="1" indent="0">
              <a:buNone/>
            </a:pPr>
            <a:r>
              <a:rPr lang="en-US"/>
              <a:t>WARNING: Error loading config file: /home/user/.docker/</a:t>
            </a:r>
            <a:r>
              <a:rPr lang="en-US" err="1"/>
              <a:t>config.json</a:t>
            </a:r>
            <a:r>
              <a:rPr lang="en-US"/>
              <a:t> -</a:t>
            </a:r>
          </a:p>
          <a:p>
            <a:pPr marL="457200" lvl="1" indent="0">
              <a:buNone/>
            </a:pPr>
            <a:r>
              <a:rPr lang="en-US"/>
              <a:t>stat /home/user/.docker/</a:t>
            </a:r>
            <a:r>
              <a:rPr lang="en-US" err="1"/>
              <a:t>config.json</a:t>
            </a:r>
            <a:r>
              <a:rPr lang="en-US"/>
              <a:t>: permission denied</a:t>
            </a:r>
          </a:p>
          <a:p>
            <a:r>
              <a:rPr lang="en-US"/>
              <a:t>To fix this problem, either remove the ~/.docker/ directory (it is recreated automatically, but any custom settings are lost), or change its ownership and permissions using the following commands:</a:t>
            </a:r>
          </a:p>
          <a:p>
            <a:endParaRPr lang="en-US"/>
          </a:p>
          <a:p>
            <a:pPr marL="457200" lvl="1" indent="0">
              <a:buNone/>
            </a:pPr>
            <a:r>
              <a:rPr lang="en-US"/>
              <a:t>$ </a:t>
            </a:r>
            <a:r>
              <a:rPr lang="en-US" err="1"/>
              <a:t>sudo</a:t>
            </a:r>
            <a:r>
              <a:rPr lang="en-US"/>
              <a:t> </a:t>
            </a:r>
            <a:r>
              <a:rPr lang="en-US" err="1"/>
              <a:t>chown</a:t>
            </a:r>
            <a:r>
              <a:rPr lang="en-US"/>
              <a:t> "$USER":"$USER" /home/"$USER"/.docker -R</a:t>
            </a:r>
          </a:p>
          <a:p>
            <a:pPr marL="457200" lvl="1" indent="0">
              <a:buNone/>
            </a:pPr>
            <a:r>
              <a:rPr lang="en-US"/>
              <a:t>$ </a:t>
            </a:r>
            <a:r>
              <a:rPr lang="en-US" err="1"/>
              <a:t>sudo</a:t>
            </a:r>
            <a:r>
              <a:rPr lang="en-US"/>
              <a:t> </a:t>
            </a:r>
            <a:r>
              <a:rPr lang="en-US" err="1"/>
              <a:t>chmod</a:t>
            </a:r>
            <a:r>
              <a:rPr lang="en-US"/>
              <a:t> </a:t>
            </a:r>
            <a:r>
              <a:rPr lang="en-US" err="1"/>
              <a:t>g+rwx</a:t>
            </a:r>
            <a:r>
              <a:rPr lang="en-US"/>
              <a:t> "/home/$USER/.docker" -R</a:t>
            </a:r>
          </a:p>
          <a:p>
            <a:endParaRPr lang="en-US"/>
          </a:p>
          <a:p>
            <a:endParaRPr lang="ru-RU"/>
          </a:p>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29</a:t>
            </a:fld>
            <a:endParaRPr lang="en-US"/>
          </a:p>
        </p:txBody>
      </p:sp>
    </p:spTree>
    <p:extLst>
      <p:ext uri="{BB962C8B-B14F-4D97-AF65-F5344CB8AC3E}">
        <p14:creationId xmlns:p14="http://schemas.microsoft.com/office/powerpoint/2010/main" val="673332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9</a:t>
            </a:fld>
            <a:endParaRPr lang="en-US"/>
          </a:p>
        </p:txBody>
      </p:sp>
    </p:spTree>
    <p:extLst>
      <p:ext uri="{BB962C8B-B14F-4D97-AF65-F5344CB8AC3E}">
        <p14:creationId xmlns:p14="http://schemas.microsoft.com/office/powerpoint/2010/main" val="2031078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10</a:t>
            </a:fld>
            <a:endParaRPr lang="en-US"/>
          </a:p>
        </p:txBody>
      </p:sp>
    </p:spTree>
    <p:extLst>
      <p:ext uri="{BB962C8B-B14F-4D97-AF65-F5344CB8AC3E}">
        <p14:creationId xmlns:p14="http://schemas.microsoft.com/office/powerpoint/2010/main" val="163149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11</a:t>
            </a:fld>
            <a:endParaRPr lang="en-US"/>
          </a:p>
        </p:txBody>
      </p:sp>
    </p:spTree>
    <p:extLst>
      <p:ext uri="{BB962C8B-B14F-4D97-AF65-F5344CB8AC3E}">
        <p14:creationId xmlns:p14="http://schemas.microsoft.com/office/powerpoint/2010/main" val="3614137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12</a:t>
            </a:fld>
            <a:endParaRPr lang="en-US"/>
          </a:p>
        </p:txBody>
      </p:sp>
    </p:spTree>
    <p:extLst>
      <p:ext uri="{BB962C8B-B14F-4D97-AF65-F5344CB8AC3E}">
        <p14:creationId xmlns:p14="http://schemas.microsoft.com/office/powerpoint/2010/main" val="1421868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command runs an </a:t>
            </a:r>
            <a:r>
              <a:rPr lang="en-US">
                <a:highlight>
                  <a:srgbClr val="C0C0C0"/>
                </a:highlight>
              </a:rPr>
              <a:t>ubuntu</a:t>
            </a:r>
            <a:r>
              <a:rPr lang="en-US"/>
              <a:t> container, attaches interactively to your local command-line session, and runs </a:t>
            </a:r>
            <a:r>
              <a:rPr lang="en-US">
                <a:highlight>
                  <a:srgbClr val="C0C0C0"/>
                </a:highlight>
              </a:rPr>
              <a:t>/bin/bash</a:t>
            </a:r>
            <a:r>
              <a:rPr lang="en-US"/>
              <a:t>.</a:t>
            </a:r>
          </a:p>
          <a:p>
            <a:r>
              <a:rPr lang="en-US">
                <a:highlight>
                  <a:srgbClr val="C0C0C0"/>
                </a:highlight>
              </a:rPr>
              <a:t>$ docker run -</a:t>
            </a:r>
            <a:r>
              <a:rPr lang="en-US" err="1">
                <a:highlight>
                  <a:srgbClr val="C0C0C0"/>
                </a:highlight>
              </a:rPr>
              <a:t>i</a:t>
            </a:r>
            <a:r>
              <a:rPr lang="en-US">
                <a:highlight>
                  <a:srgbClr val="C0C0C0"/>
                </a:highlight>
              </a:rPr>
              <a:t> -t ubuntu /bin/bash</a:t>
            </a:r>
          </a:p>
          <a:p>
            <a:r>
              <a:rPr lang="en-US"/>
              <a:t>When you run this command, the following happens (assuming you are using the default registry configuration):</a:t>
            </a:r>
          </a:p>
          <a:p>
            <a:pPr marL="514350" indent="-514350">
              <a:buFont typeface="+mj-lt"/>
              <a:buAutoNum type="arabicPeriod"/>
            </a:pPr>
            <a:r>
              <a:rPr lang="en-US"/>
              <a:t>If you do not have the </a:t>
            </a:r>
            <a:r>
              <a:rPr lang="en-US">
                <a:highlight>
                  <a:srgbClr val="C0C0C0"/>
                </a:highlight>
              </a:rPr>
              <a:t>ubuntu</a:t>
            </a:r>
            <a:r>
              <a:rPr lang="en-US"/>
              <a:t> image locally, Docker pulls it from your configured registry, as though you had run </a:t>
            </a:r>
            <a:r>
              <a:rPr lang="en-US">
                <a:highlight>
                  <a:srgbClr val="C0C0C0"/>
                </a:highlight>
              </a:rPr>
              <a:t>docker pull ubuntu</a:t>
            </a:r>
            <a:r>
              <a:rPr lang="en-US"/>
              <a:t> manually.</a:t>
            </a:r>
          </a:p>
          <a:p>
            <a:pPr marL="514350" indent="-514350">
              <a:buFont typeface="+mj-lt"/>
              <a:buAutoNum type="arabicPeriod"/>
            </a:pPr>
            <a:r>
              <a:rPr lang="en-US"/>
              <a:t>Docker creates a new container, as though you had run a </a:t>
            </a:r>
            <a:r>
              <a:rPr lang="en-US">
                <a:highlight>
                  <a:srgbClr val="C0C0C0"/>
                </a:highlight>
              </a:rPr>
              <a:t>docker container create</a:t>
            </a:r>
            <a:r>
              <a:rPr lang="en-US"/>
              <a:t> command manually.</a:t>
            </a:r>
          </a:p>
          <a:p>
            <a:pPr marL="514350" indent="-514350">
              <a:buFont typeface="+mj-lt"/>
              <a:buAutoNum type="arabicPeriod"/>
            </a:pPr>
            <a:r>
              <a:rPr lang="en-US"/>
              <a:t>Docker allocates a read-write filesystem to the container, as its final layer. This allows a running container to create or modify files and directories in its local filesystem.</a:t>
            </a:r>
          </a:p>
          <a:p>
            <a:pPr marL="514350" indent="-514350">
              <a:buFont typeface="+mj-lt"/>
              <a:buAutoNum type="arabicPeriod"/>
            </a:pPr>
            <a:r>
              <a:rPr lang="en-US"/>
              <a:t>Docker creates a network interface to connect the container to the default network, since you did not specify any networking options. This includes assigning an IP address to the container. By default, containers can connect to external networks using the host machine’s network connection.</a:t>
            </a:r>
          </a:p>
          <a:p>
            <a:pPr marL="514350" indent="-514350">
              <a:buFont typeface="+mj-lt"/>
              <a:buAutoNum type="arabicPeriod"/>
            </a:pPr>
            <a:r>
              <a:rPr lang="en-US"/>
              <a:t>Docker starts the container and executes </a:t>
            </a:r>
            <a:r>
              <a:rPr lang="en-US">
                <a:highlight>
                  <a:srgbClr val="C0C0C0"/>
                </a:highlight>
              </a:rPr>
              <a:t>/bin/bash</a:t>
            </a:r>
            <a:r>
              <a:rPr lang="en-US"/>
              <a:t>. Because the container is running interactively and attached to your terminal (due to the </a:t>
            </a:r>
            <a:r>
              <a:rPr lang="en-US">
                <a:highlight>
                  <a:srgbClr val="C0C0C0"/>
                </a:highlight>
              </a:rPr>
              <a:t>-</a:t>
            </a:r>
            <a:r>
              <a:rPr lang="en-US" err="1">
                <a:highlight>
                  <a:srgbClr val="C0C0C0"/>
                </a:highlight>
              </a:rPr>
              <a:t>i</a:t>
            </a:r>
            <a:r>
              <a:rPr lang="en-US"/>
              <a:t> and </a:t>
            </a:r>
            <a:r>
              <a:rPr lang="en-US">
                <a:highlight>
                  <a:srgbClr val="C0C0C0"/>
                </a:highlight>
              </a:rPr>
              <a:t>-t</a:t>
            </a:r>
            <a:r>
              <a:rPr lang="en-US"/>
              <a:t> flags), you can provide input using your keyboard while the output is logged to your terminal.</a:t>
            </a:r>
          </a:p>
          <a:p>
            <a:pPr marL="514350" indent="-514350">
              <a:buFont typeface="+mj-lt"/>
              <a:buAutoNum type="arabicPeriod"/>
            </a:pPr>
            <a:r>
              <a:rPr lang="en-US"/>
              <a:t>When you type </a:t>
            </a:r>
            <a:r>
              <a:rPr lang="en-US">
                <a:highlight>
                  <a:srgbClr val="C0C0C0"/>
                </a:highlight>
              </a:rPr>
              <a:t>exit</a:t>
            </a:r>
            <a:r>
              <a:rPr lang="en-US"/>
              <a:t> to terminate the </a:t>
            </a:r>
            <a:r>
              <a:rPr lang="en-US">
                <a:highlight>
                  <a:srgbClr val="C0C0C0"/>
                </a:highlight>
              </a:rPr>
              <a:t>/bin/bash</a:t>
            </a:r>
            <a:r>
              <a:rPr lang="en-US"/>
              <a:t> command, the container stops but is not removed. You can start it again or remove it.</a:t>
            </a:r>
            <a:endParaRPr lang="ru-RU"/>
          </a:p>
          <a:p>
            <a:r>
              <a:rPr lang="en-US"/>
              <a:t>Create the docker group.</a:t>
            </a:r>
          </a:p>
          <a:p>
            <a:pPr marL="457200" lvl="1" indent="0">
              <a:buNone/>
            </a:pPr>
            <a:r>
              <a:rPr lang="en-US" err="1"/>
              <a:t>sudo</a:t>
            </a:r>
            <a:r>
              <a:rPr lang="en-US"/>
              <a:t> </a:t>
            </a:r>
            <a:r>
              <a:rPr lang="en-US" err="1"/>
              <a:t>groupadd</a:t>
            </a:r>
            <a:r>
              <a:rPr lang="en-US"/>
              <a:t> docker</a:t>
            </a:r>
          </a:p>
          <a:p>
            <a:r>
              <a:rPr lang="en-US"/>
              <a:t>Add your user to the docker group.</a:t>
            </a:r>
          </a:p>
          <a:p>
            <a:pPr marL="457200" lvl="1" indent="0">
              <a:buNone/>
            </a:pPr>
            <a:r>
              <a:rPr lang="de-DE" err="1"/>
              <a:t>sudo</a:t>
            </a:r>
            <a:r>
              <a:rPr lang="de-DE"/>
              <a:t> </a:t>
            </a:r>
            <a:r>
              <a:rPr lang="de-DE" err="1"/>
              <a:t>usermod</a:t>
            </a:r>
            <a:r>
              <a:rPr lang="de-DE"/>
              <a:t> -</a:t>
            </a:r>
            <a:r>
              <a:rPr lang="de-DE" err="1"/>
              <a:t>aG</a:t>
            </a:r>
            <a:r>
              <a:rPr lang="de-DE"/>
              <a:t> </a:t>
            </a:r>
            <a:r>
              <a:rPr lang="de-DE" err="1"/>
              <a:t>docker</a:t>
            </a:r>
            <a:r>
              <a:rPr lang="de-DE"/>
              <a:t> $USER</a:t>
            </a:r>
          </a:p>
          <a:p>
            <a:r>
              <a:rPr lang="en-US"/>
              <a:t>Log out and log back in so that your group membership is re-evaluated.</a:t>
            </a:r>
          </a:p>
          <a:p>
            <a:r>
              <a:rPr lang="en-US"/>
              <a:t>Verify that you can run docker commands without </a:t>
            </a:r>
            <a:r>
              <a:rPr lang="en-US" err="1"/>
              <a:t>sudo</a:t>
            </a:r>
            <a:r>
              <a:rPr lang="en-US"/>
              <a:t>.</a:t>
            </a:r>
          </a:p>
          <a:p>
            <a:pPr marL="457200" lvl="1" indent="0">
              <a:buNone/>
            </a:pPr>
            <a:r>
              <a:rPr lang="en-US"/>
              <a:t>docker run hello-world</a:t>
            </a:r>
          </a:p>
          <a:p>
            <a:r>
              <a:rPr lang="en-US"/>
              <a:t>If you initially ran Docker CLI commands using </a:t>
            </a:r>
            <a:r>
              <a:rPr lang="en-US" err="1"/>
              <a:t>sudo</a:t>
            </a:r>
            <a:r>
              <a:rPr lang="en-US"/>
              <a:t> before adding your user to the docker group, you may see the following error, which indicates that your ~/.docker/ directory was created with incorrect permissions due to the </a:t>
            </a:r>
            <a:r>
              <a:rPr lang="en-US" err="1"/>
              <a:t>sudo</a:t>
            </a:r>
            <a:r>
              <a:rPr lang="en-US"/>
              <a:t> commands.</a:t>
            </a:r>
          </a:p>
          <a:p>
            <a:pPr marL="457200" lvl="1" indent="0">
              <a:buNone/>
            </a:pPr>
            <a:r>
              <a:rPr lang="en-US"/>
              <a:t>WARNING: Error loading config file: /home/user/.docker/</a:t>
            </a:r>
            <a:r>
              <a:rPr lang="en-US" err="1"/>
              <a:t>config.json</a:t>
            </a:r>
            <a:r>
              <a:rPr lang="en-US"/>
              <a:t> -</a:t>
            </a:r>
          </a:p>
          <a:p>
            <a:pPr marL="457200" lvl="1" indent="0">
              <a:buNone/>
            </a:pPr>
            <a:r>
              <a:rPr lang="en-US"/>
              <a:t>stat /home/user/.docker/</a:t>
            </a:r>
            <a:r>
              <a:rPr lang="en-US" err="1"/>
              <a:t>config.json</a:t>
            </a:r>
            <a:r>
              <a:rPr lang="en-US"/>
              <a:t>: permission denied</a:t>
            </a:r>
          </a:p>
          <a:p>
            <a:r>
              <a:rPr lang="en-US"/>
              <a:t>To fix this problem, either remove the ~/.docker/ directory (it is recreated automatically, but any custom settings are lost), or change its ownership and permissions using the following commands:</a:t>
            </a:r>
          </a:p>
          <a:p>
            <a:endParaRPr lang="en-US"/>
          </a:p>
          <a:p>
            <a:pPr marL="457200" lvl="1" indent="0">
              <a:buNone/>
            </a:pPr>
            <a:r>
              <a:rPr lang="en-US"/>
              <a:t>$ </a:t>
            </a:r>
            <a:r>
              <a:rPr lang="en-US" err="1"/>
              <a:t>sudo</a:t>
            </a:r>
            <a:r>
              <a:rPr lang="en-US"/>
              <a:t> </a:t>
            </a:r>
            <a:r>
              <a:rPr lang="en-US" err="1"/>
              <a:t>chown</a:t>
            </a:r>
            <a:r>
              <a:rPr lang="en-US"/>
              <a:t> "$USER":"$USER" /home/"$USER"/.docker -R</a:t>
            </a:r>
          </a:p>
          <a:p>
            <a:pPr marL="457200" lvl="1" indent="0">
              <a:buNone/>
            </a:pPr>
            <a:r>
              <a:rPr lang="en-US"/>
              <a:t>$ </a:t>
            </a:r>
            <a:r>
              <a:rPr lang="en-US" err="1"/>
              <a:t>sudo</a:t>
            </a:r>
            <a:r>
              <a:rPr lang="en-US"/>
              <a:t> </a:t>
            </a:r>
            <a:r>
              <a:rPr lang="en-US" err="1"/>
              <a:t>chmod</a:t>
            </a:r>
            <a:r>
              <a:rPr lang="en-US"/>
              <a:t> </a:t>
            </a:r>
            <a:r>
              <a:rPr lang="en-US" err="1"/>
              <a:t>g+rwx</a:t>
            </a:r>
            <a:r>
              <a:rPr lang="en-US"/>
              <a:t> "/home/$USER/.docker" -R</a:t>
            </a:r>
          </a:p>
          <a:p>
            <a:endParaRPr lang="en-US"/>
          </a:p>
          <a:p>
            <a:endParaRPr lang="ru-RU"/>
          </a:p>
          <a:p>
            <a:endParaRPr lang="en-US"/>
          </a:p>
        </p:txBody>
      </p:sp>
      <p:sp>
        <p:nvSpPr>
          <p:cNvPr id="4" name="Slide Number Placeholder 3"/>
          <p:cNvSpPr>
            <a:spLocks noGrp="1"/>
          </p:cNvSpPr>
          <p:nvPr>
            <p:ph type="sldNum" sz="quarter" idx="5"/>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2339379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14</a:t>
            </a:fld>
            <a:endParaRPr lang="en-US"/>
          </a:p>
        </p:txBody>
      </p:sp>
    </p:spTree>
    <p:extLst>
      <p:ext uri="{BB962C8B-B14F-4D97-AF65-F5344CB8AC3E}">
        <p14:creationId xmlns:p14="http://schemas.microsoft.com/office/powerpoint/2010/main" val="4292091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74FABB-6DBE-47C4-B626-20167906F475}" type="slidenum">
              <a:rPr lang="en-US" smtClean="0"/>
              <a:t>15</a:t>
            </a:fld>
            <a:endParaRPr lang="en-US"/>
          </a:p>
        </p:txBody>
      </p:sp>
    </p:spTree>
    <p:extLst>
      <p:ext uri="{BB962C8B-B14F-4D97-AF65-F5344CB8AC3E}">
        <p14:creationId xmlns:p14="http://schemas.microsoft.com/office/powerpoint/2010/main" val="2137656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endParaRPr lang="en-US"/>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Please add subtitle here</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spTree>
    <p:extLst>
      <p:ext uri="{BB962C8B-B14F-4D97-AF65-F5344CB8AC3E}">
        <p14:creationId xmlns:p14="http://schemas.microsoft.com/office/powerpoint/2010/main" val="265397808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4007082933"/>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a:t>PLEASE INSERT PHOTO HERE</a:t>
            </a:r>
          </a:p>
        </p:txBody>
      </p:sp>
    </p:spTree>
    <p:extLst>
      <p:ext uri="{BB962C8B-B14F-4D97-AF65-F5344CB8AC3E}">
        <p14:creationId xmlns:p14="http://schemas.microsoft.com/office/powerpoint/2010/main" val="2158670304"/>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742482412"/>
      </p:ext>
    </p:extLst>
  </p:cSld>
  <p:clrMapOvr>
    <a:masterClrMapping/>
  </p:clrMapOvr>
  <p:extLst mod="1">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23785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486403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p>
          <a:p>
            <a:pPr lvl="0"/>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p:txBody>
      </p:sp>
    </p:spTree>
    <p:extLst>
      <p:ext uri="{BB962C8B-B14F-4D97-AF65-F5344CB8AC3E}">
        <p14:creationId xmlns:p14="http://schemas.microsoft.com/office/powerpoint/2010/main" val="3177371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a:solidFill>
                  <a:schemeClr val="bg1"/>
                </a:solidFill>
                <a:latin typeface="+mj-lt"/>
              </a:rPr>
              <a:t>Please add call out or quote here</a:t>
            </a:r>
            <a:br>
              <a:rPr lang="en-US" sz="1600" baseline="0">
                <a:solidFill>
                  <a:schemeClr val="bg1"/>
                </a:solidFill>
                <a:latin typeface="+mj-lt"/>
              </a:rPr>
            </a:br>
            <a:r>
              <a:rPr lang="en-US" sz="1600" baseline="0">
                <a:solidFill>
                  <a:schemeClr val="bg1"/>
                </a:solidFill>
                <a:latin typeface="+mj-lt"/>
              </a:rPr>
              <a:t>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consectetur</a:t>
            </a:r>
            <a:r>
              <a:rPr lang="en-US" sz="1600" baseline="0">
                <a:solidFill>
                  <a:schemeClr val="bg1"/>
                </a:solidFill>
                <a:latin typeface="+mj-lt"/>
              </a:rPr>
              <a:t> </a:t>
            </a:r>
            <a:r>
              <a:rPr lang="en-US" sz="1600" baseline="0" err="1">
                <a:solidFill>
                  <a:schemeClr val="bg1"/>
                </a:solidFill>
                <a:latin typeface="+mj-lt"/>
              </a:rPr>
              <a:t>adipiscing</a:t>
            </a:r>
            <a:r>
              <a:rPr lang="en-US" sz="1600" baseline="0">
                <a:solidFill>
                  <a:schemeClr val="bg1"/>
                </a:solidFill>
                <a:latin typeface="+mj-lt"/>
              </a:rPr>
              <a:t> </a:t>
            </a:r>
            <a:r>
              <a:rPr lang="en-US" sz="1600" baseline="0" err="1">
                <a:solidFill>
                  <a:schemeClr val="bg1"/>
                </a:solidFill>
                <a:latin typeface="+mj-lt"/>
              </a:rPr>
              <a:t>elit</a:t>
            </a:r>
            <a:r>
              <a:rPr lang="en-US" sz="1600" baseline="0">
                <a:solidFill>
                  <a:schemeClr val="bg1"/>
                </a:solidFill>
                <a:latin typeface="+mj-lt"/>
              </a:rPr>
              <a:t>. </a:t>
            </a:r>
            <a:r>
              <a:rPr lang="en-US" sz="1600" baseline="0" err="1">
                <a:solidFill>
                  <a:schemeClr val="bg1"/>
                </a:solidFill>
                <a:latin typeface="+mj-lt"/>
              </a:rPr>
              <a:t>Sed</a:t>
            </a:r>
            <a:r>
              <a:rPr lang="en-US" sz="1600" baseline="0">
                <a:solidFill>
                  <a:schemeClr val="bg1"/>
                </a:solidFill>
                <a:latin typeface="+mj-lt"/>
              </a:rPr>
              <a:t> </a:t>
            </a:r>
            <a:r>
              <a:rPr lang="en-US" sz="1600" baseline="0" err="1">
                <a:solidFill>
                  <a:schemeClr val="bg1"/>
                </a:solidFill>
                <a:latin typeface="+mj-lt"/>
              </a:rPr>
              <a:t>nec</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gravida, </a:t>
            </a:r>
            <a:r>
              <a:rPr lang="en-US" sz="1600" baseline="0" err="1">
                <a:solidFill>
                  <a:schemeClr val="bg1"/>
                </a:solidFill>
                <a:latin typeface="+mj-lt"/>
              </a:rPr>
              <a:t>dapibus</a:t>
            </a:r>
            <a:r>
              <a:rPr lang="en-US" sz="1600" baseline="0">
                <a:solidFill>
                  <a:schemeClr val="bg1"/>
                </a:solidFill>
                <a:latin typeface="+mj-lt"/>
              </a:rPr>
              <a:t> </a:t>
            </a:r>
            <a:r>
              <a:rPr lang="en-US" sz="1600" baseline="0" err="1">
                <a:solidFill>
                  <a:schemeClr val="bg1"/>
                </a:solidFill>
                <a:latin typeface="+mj-lt"/>
              </a:rPr>
              <a:t>turpis</a:t>
            </a:r>
            <a:r>
              <a:rPr lang="en-US" sz="1600" baseline="0">
                <a:solidFill>
                  <a:schemeClr val="bg1"/>
                </a:solidFill>
                <a:latin typeface="+mj-lt"/>
              </a:rPr>
              <a:t> </a:t>
            </a:r>
            <a:r>
              <a:rPr lang="en-US" sz="1600" baseline="0" err="1">
                <a:solidFill>
                  <a:schemeClr val="bg1"/>
                </a:solidFill>
                <a:latin typeface="+mj-lt"/>
              </a:rPr>
              <a:t>porttitor</a:t>
            </a:r>
            <a:r>
              <a:rPr lang="en-US" sz="1600" baseline="0">
                <a:solidFill>
                  <a:schemeClr val="bg1"/>
                </a:solidFill>
                <a:latin typeface="+mj-lt"/>
              </a:rPr>
              <a:t>, </a:t>
            </a:r>
            <a:r>
              <a:rPr lang="en-US" sz="1600" baseline="0" err="1">
                <a:solidFill>
                  <a:schemeClr val="bg1"/>
                </a:solidFill>
                <a:latin typeface="+mj-lt"/>
              </a:rPr>
              <a:t>tincidunt</a:t>
            </a:r>
            <a:r>
              <a:rPr lang="en-US" sz="1600" baseline="0">
                <a:solidFill>
                  <a:schemeClr val="bg1"/>
                </a:solidFill>
                <a:latin typeface="+mj-lt"/>
              </a:rPr>
              <a:t> </a:t>
            </a:r>
            <a:r>
              <a:rPr lang="en-US" sz="1600" baseline="0" err="1">
                <a:solidFill>
                  <a:schemeClr val="bg1"/>
                </a:solidFill>
                <a:latin typeface="+mj-lt"/>
              </a:rPr>
              <a:t>nibh</a:t>
            </a:r>
            <a:r>
              <a:rPr lang="en-US" sz="1600" baseline="0">
                <a:solidFill>
                  <a:schemeClr val="bg1"/>
                </a:solidFill>
                <a:latin typeface="+mj-lt"/>
              </a:rPr>
              <a:t>. </a:t>
            </a:r>
            <a:r>
              <a:rPr lang="en-US" sz="1600" baseline="0" err="1">
                <a:solidFill>
                  <a:schemeClr val="bg1"/>
                </a:solidFill>
                <a:latin typeface="+mj-lt"/>
              </a:rPr>
              <a:t>Orci</a:t>
            </a:r>
            <a:r>
              <a:rPr lang="en-US" sz="1600" baseline="0">
                <a:solidFill>
                  <a:schemeClr val="bg1"/>
                </a:solidFill>
                <a:latin typeface="+mj-lt"/>
              </a:rPr>
              <a:t> </a:t>
            </a:r>
            <a:r>
              <a:rPr lang="en-US" sz="1600" baseline="0" err="1">
                <a:solidFill>
                  <a:schemeClr val="bg1"/>
                </a:solidFill>
                <a:latin typeface="+mj-lt"/>
              </a:rPr>
              <a:t>varius</a:t>
            </a:r>
            <a:r>
              <a:rPr lang="en-US" sz="1600" baseline="0">
                <a:solidFill>
                  <a:schemeClr val="bg1"/>
                </a:solidFill>
                <a:latin typeface="+mj-lt"/>
              </a:rPr>
              <a:t> </a:t>
            </a:r>
            <a:r>
              <a:rPr lang="en-US" sz="1600" baseline="0" err="1">
                <a:solidFill>
                  <a:schemeClr val="bg1"/>
                </a:solidFill>
                <a:latin typeface="+mj-lt"/>
              </a:rPr>
              <a:t>natoque</a:t>
            </a:r>
            <a:r>
              <a:rPr lang="en-US" sz="1600" baseline="0">
                <a:solidFill>
                  <a:schemeClr val="bg1"/>
                </a:solidFill>
                <a:latin typeface="+mj-lt"/>
              </a:rPr>
              <a:t> </a:t>
            </a:r>
            <a:r>
              <a:rPr lang="en-US" sz="1600" baseline="0" err="1">
                <a:solidFill>
                  <a:schemeClr val="bg1"/>
                </a:solidFill>
                <a:latin typeface="+mj-lt"/>
              </a:rPr>
              <a:t>penatibus</a:t>
            </a:r>
            <a:r>
              <a:rPr lang="en-US" sz="1600" baseline="0">
                <a:solidFill>
                  <a:schemeClr val="bg1"/>
                </a:solidFill>
                <a:latin typeface="+mj-lt"/>
              </a:rPr>
              <a:t> et </a:t>
            </a:r>
            <a:r>
              <a:rPr lang="en-US" sz="1600" baseline="0" err="1">
                <a:solidFill>
                  <a:schemeClr val="bg1"/>
                </a:solidFill>
                <a:latin typeface="+mj-lt"/>
              </a:rPr>
              <a:t>magnis</a:t>
            </a:r>
            <a:r>
              <a:rPr lang="en-US" sz="1600" baseline="0">
                <a:solidFill>
                  <a:schemeClr val="bg1"/>
                </a:solidFill>
                <a:latin typeface="+mj-lt"/>
              </a:rPr>
              <a:t> dis parturient </a:t>
            </a:r>
            <a:r>
              <a:rPr lang="en-US" sz="1600" baseline="0" err="1">
                <a:solidFill>
                  <a:schemeClr val="bg1"/>
                </a:solidFill>
                <a:latin typeface="+mj-lt"/>
              </a:rPr>
              <a:t>montes</a:t>
            </a:r>
            <a:r>
              <a:rPr lang="en-US" sz="1600" baseline="0">
                <a:solidFill>
                  <a:schemeClr val="bg1"/>
                </a:solidFill>
                <a:latin typeface="+mj-lt"/>
              </a:rPr>
              <a:t>, </a:t>
            </a:r>
            <a:r>
              <a:rPr lang="en-US" sz="1600" baseline="0" err="1">
                <a:solidFill>
                  <a:schemeClr val="bg1"/>
                </a:solidFill>
                <a:latin typeface="+mj-lt"/>
              </a:rPr>
              <a:t>nascetur</a:t>
            </a:r>
            <a:r>
              <a:rPr lang="en-US" sz="1600" baseline="0">
                <a:solidFill>
                  <a:schemeClr val="bg1"/>
                </a:solidFill>
                <a:latin typeface="+mj-lt"/>
              </a:rPr>
              <a:t> </a:t>
            </a:r>
            <a:r>
              <a:rPr lang="en-US" sz="1600" baseline="0" err="1">
                <a:solidFill>
                  <a:schemeClr val="bg1"/>
                </a:solidFill>
                <a:latin typeface="+mj-lt"/>
              </a:rPr>
              <a:t>ridiculus</a:t>
            </a:r>
            <a:r>
              <a:rPr lang="en-US" sz="1600" baseline="0">
                <a:solidFill>
                  <a:schemeClr val="bg1"/>
                </a:solidFill>
                <a:latin typeface="+mj-lt"/>
              </a:rPr>
              <a:t> mus. Nam </a:t>
            </a:r>
            <a:r>
              <a:rPr lang="en-US" sz="1600" baseline="0" err="1">
                <a:solidFill>
                  <a:schemeClr val="bg1"/>
                </a:solidFill>
                <a:latin typeface="+mj-lt"/>
              </a:rPr>
              <a:t>eget</a:t>
            </a:r>
            <a:r>
              <a:rPr lang="en-US" sz="1600" baseline="0">
                <a:solidFill>
                  <a:schemeClr val="bg1"/>
                </a:solidFill>
                <a:latin typeface="+mj-lt"/>
              </a:rPr>
              <a:t> </a:t>
            </a:r>
            <a:r>
              <a:rPr lang="en-US" sz="1600" baseline="0" err="1">
                <a:solidFill>
                  <a:schemeClr val="bg1"/>
                </a:solidFill>
                <a:latin typeface="+mj-lt"/>
              </a:rPr>
              <a:t>enim</a:t>
            </a:r>
            <a:r>
              <a:rPr lang="en-US" sz="1600" baseline="0">
                <a:solidFill>
                  <a:schemeClr val="bg1"/>
                </a:solidFill>
                <a:latin typeface="+mj-lt"/>
              </a:rPr>
              <a:t> </a:t>
            </a:r>
            <a:r>
              <a:rPr lang="en-US" sz="1600" baseline="0" err="1">
                <a:solidFill>
                  <a:schemeClr val="bg1"/>
                </a:solidFill>
                <a:latin typeface="+mj-lt"/>
              </a:rPr>
              <a:t>mauris</a:t>
            </a:r>
            <a:r>
              <a:rPr lang="en-US" sz="1600" baseline="0">
                <a:solidFill>
                  <a:schemeClr val="bg1"/>
                </a:solidFill>
                <a:latin typeface="+mj-lt"/>
              </a:rPr>
              <a:t>. </a:t>
            </a:r>
            <a:r>
              <a:rPr lang="en-US" sz="1600" baseline="0" err="1">
                <a:solidFill>
                  <a:schemeClr val="bg1"/>
                </a:solidFill>
                <a:latin typeface="+mj-lt"/>
              </a:rPr>
              <a:t>Vivamus</a:t>
            </a:r>
            <a:r>
              <a:rPr lang="en-US" sz="1600" baseline="0">
                <a:solidFill>
                  <a:schemeClr val="bg1"/>
                </a:solidFill>
                <a:latin typeface="+mj-lt"/>
              </a:rPr>
              <a:t> sit </a:t>
            </a:r>
            <a:r>
              <a:rPr lang="en-US" sz="1600" baseline="0" err="1">
                <a:solidFill>
                  <a:schemeClr val="bg1"/>
                </a:solidFill>
                <a:latin typeface="+mj-lt"/>
              </a:rPr>
              <a:t>amet</a:t>
            </a:r>
            <a:r>
              <a:rPr lang="en-US" sz="1600" baseline="0">
                <a:solidFill>
                  <a:schemeClr val="bg1"/>
                </a:solidFill>
                <a:latin typeface="+mj-lt"/>
              </a:rPr>
              <a:t> </a:t>
            </a:r>
            <a:r>
              <a:rPr lang="en-US" sz="1600" baseline="0" err="1">
                <a:solidFill>
                  <a:schemeClr val="bg1"/>
                </a:solidFill>
                <a:latin typeface="+mj-lt"/>
              </a:rPr>
              <a:t>congue</a:t>
            </a:r>
            <a:r>
              <a:rPr lang="en-US" sz="1600" baseline="0">
                <a:solidFill>
                  <a:schemeClr val="bg1"/>
                </a:solidFill>
                <a:latin typeface="+mj-lt"/>
              </a:rPr>
              <a:t> </a:t>
            </a:r>
            <a:r>
              <a:rPr lang="en-US" sz="1600" baseline="0" err="1">
                <a:solidFill>
                  <a:schemeClr val="bg1"/>
                </a:solidFill>
                <a:latin typeface="+mj-lt"/>
              </a:rPr>
              <a:t>nunc</a:t>
            </a:r>
            <a:r>
              <a:rPr lang="en-US" sz="1600" baseline="0">
                <a:solidFill>
                  <a:schemeClr val="bg1"/>
                </a:solidFill>
                <a:latin typeface="+mj-lt"/>
              </a:rPr>
              <a:t>. </a:t>
            </a:r>
            <a:r>
              <a:rPr lang="en-US" sz="1600" baseline="0" err="1">
                <a:solidFill>
                  <a:schemeClr val="bg1"/>
                </a:solidFill>
                <a:latin typeface="+mj-lt"/>
              </a:rPr>
              <a:t>Duis</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t>
            </a:r>
            <a:r>
              <a:rPr lang="en-US" sz="1600" baseline="0" err="1">
                <a:solidFill>
                  <a:schemeClr val="bg1"/>
                </a:solidFill>
                <a:latin typeface="+mj-lt"/>
              </a:rPr>
              <a:t>posuere</a:t>
            </a:r>
            <a:r>
              <a:rPr lang="en-US" sz="1600" baseline="0">
                <a:solidFill>
                  <a:schemeClr val="bg1"/>
                </a:solidFill>
                <a:latin typeface="+mj-lt"/>
              </a:rPr>
              <a:t> </a:t>
            </a:r>
            <a:r>
              <a:rPr lang="en-US" sz="1600" baseline="0" err="1">
                <a:solidFill>
                  <a:schemeClr val="bg1"/>
                </a:solidFill>
                <a:latin typeface="+mj-lt"/>
              </a:rPr>
              <a:t>rutrum</a:t>
            </a:r>
            <a:r>
              <a:rPr lang="en-US" sz="1600" baseline="0">
                <a:solidFill>
                  <a:schemeClr val="bg1"/>
                </a:solidFill>
                <a:latin typeface="+mj-lt"/>
              </a:rPr>
              <a:t>. </a:t>
            </a:r>
            <a:r>
              <a:rPr lang="en-US" sz="1600" baseline="0" err="1">
                <a:solidFill>
                  <a:schemeClr val="bg1"/>
                </a:solidFill>
                <a:latin typeface="+mj-lt"/>
              </a:rPr>
              <a:t>Pellentesque</a:t>
            </a:r>
            <a:r>
              <a:rPr lang="en-US" sz="1600" baseline="0">
                <a:solidFill>
                  <a:schemeClr val="bg1"/>
                </a:solidFill>
                <a:latin typeface="+mj-lt"/>
              </a:rPr>
              <a:t> ac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quis</a:t>
            </a:r>
            <a:r>
              <a:rPr lang="en-US" sz="1600" baseline="0">
                <a:solidFill>
                  <a:schemeClr val="bg1"/>
                </a:solidFill>
                <a:latin typeface="+mj-lt"/>
              </a:rPr>
              <a:t> </a:t>
            </a:r>
            <a:r>
              <a:rPr lang="en-US" sz="1600" baseline="0" err="1">
                <a:solidFill>
                  <a:schemeClr val="bg1"/>
                </a:solidFill>
                <a:latin typeface="+mj-lt"/>
              </a:rPr>
              <a:t>justo</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porta. </a:t>
            </a:r>
            <a:r>
              <a:rPr lang="en-US" sz="1600" baseline="0" err="1">
                <a:solidFill>
                  <a:schemeClr val="bg1"/>
                </a:solidFill>
                <a:latin typeface="+mj-lt"/>
              </a:rPr>
              <a:t>Phasellus</a:t>
            </a:r>
            <a:r>
              <a:rPr lang="en-US" sz="1600" baseline="0">
                <a:solidFill>
                  <a:schemeClr val="bg1"/>
                </a:solidFill>
                <a:latin typeface="+mj-lt"/>
              </a:rPr>
              <a:t> </a:t>
            </a:r>
            <a:r>
              <a:rPr lang="en-US" sz="1600" baseline="0" err="1">
                <a:solidFill>
                  <a:schemeClr val="bg1"/>
                </a:solidFill>
                <a:latin typeface="+mj-lt"/>
              </a:rPr>
              <a:t>bibendum</a:t>
            </a:r>
            <a:r>
              <a:rPr lang="en-US" sz="1600" baseline="0">
                <a:solidFill>
                  <a:schemeClr val="bg1"/>
                </a:solidFill>
                <a:latin typeface="+mj-lt"/>
              </a:rPr>
              <a:t> </a:t>
            </a:r>
            <a:r>
              <a:rPr lang="en-US" sz="1600" baseline="0" err="1">
                <a:solidFill>
                  <a:schemeClr val="bg1"/>
                </a:solidFill>
                <a:latin typeface="+mj-lt"/>
              </a:rPr>
              <a:t>vehicula</a:t>
            </a:r>
            <a:r>
              <a:rPr lang="en-US" sz="1600" baseline="0">
                <a:solidFill>
                  <a:schemeClr val="bg1"/>
                </a:solidFill>
                <a:latin typeface="+mj-lt"/>
              </a:rPr>
              <a:t> </a:t>
            </a:r>
            <a:r>
              <a:rPr lang="en-US" sz="1600" baseline="0" err="1">
                <a:solidFill>
                  <a:schemeClr val="bg1"/>
                </a:solidFill>
                <a:latin typeface="+mj-lt"/>
              </a:rPr>
              <a:t>sem</a:t>
            </a:r>
            <a:r>
              <a:rPr lang="en-US" sz="1600" baseline="0">
                <a:solidFill>
                  <a:schemeClr val="bg1"/>
                </a:solidFill>
                <a:latin typeface="+mj-lt"/>
              </a:rPr>
              <a:t> id </a:t>
            </a:r>
            <a:r>
              <a:rPr lang="en-US" sz="1600" baseline="0" err="1">
                <a:solidFill>
                  <a:schemeClr val="bg1"/>
                </a:solidFill>
                <a:latin typeface="+mj-lt"/>
              </a:rPr>
              <a:t>ornare</a:t>
            </a:r>
            <a:r>
              <a:rPr lang="en-US" sz="1600" baseline="0">
                <a:solidFill>
                  <a:schemeClr val="bg1"/>
                </a:solidFill>
                <a:latin typeface="+mj-lt"/>
              </a:rPr>
              <a:t>. Nam </a:t>
            </a:r>
            <a:r>
              <a:rPr lang="en-US" sz="1600" baseline="0" err="1">
                <a:solidFill>
                  <a:schemeClr val="bg1"/>
                </a:solidFill>
                <a:latin typeface="+mj-lt"/>
              </a:rPr>
              <a:t>commodo</a:t>
            </a:r>
            <a:r>
              <a:rPr lang="en-US" sz="1600" baseline="0">
                <a:solidFill>
                  <a:schemeClr val="bg1"/>
                </a:solidFill>
                <a:latin typeface="+mj-lt"/>
              </a:rPr>
              <a:t> ac </a:t>
            </a:r>
            <a:r>
              <a:rPr lang="en-US" sz="1600" baseline="0" err="1">
                <a:solidFill>
                  <a:schemeClr val="bg1"/>
                </a:solidFill>
                <a:latin typeface="+mj-lt"/>
              </a:rPr>
              <a:t>purus</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porta. </a:t>
            </a:r>
            <a:r>
              <a:rPr lang="en-US" sz="1600" baseline="0" err="1">
                <a:solidFill>
                  <a:schemeClr val="bg1"/>
                </a:solidFill>
                <a:latin typeface="+mj-lt"/>
              </a:rPr>
              <a:t>Proin</a:t>
            </a:r>
            <a:r>
              <a:rPr lang="en-US" sz="1600" baseline="0">
                <a:solidFill>
                  <a:schemeClr val="bg1"/>
                </a:solidFill>
                <a:latin typeface="+mj-lt"/>
              </a:rPr>
              <a:t> </a:t>
            </a:r>
            <a:r>
              <a:rPr lang="en-US" sz="1600" baseline="0" err="1">
                <a:solidFill>
                  <a:schemeClr val="bg1"/>
                </a:solidFill>
                <a:latin typeface="+mj-lt"/>
              </a:rPr>
              <a:t>condimentum</a:t>
            </a:r>
            <a:r>
              <a:rPr lang="en-US" sz="1600" baseline="0">
                <a:solidFill>
                  <a:schemeClr val="bg1"/>
                </a:solidFill>
                <a:latin typeface="+mj-lt"/>
              </a:rPr>
              <a:t> </a:t>
            </a:r>
            <a:r>
              <a:rPr lang="en-US" sz="1600" baseline="0" err="1">
                <a:solidFill>
                  <a:schemeClr val="bg1"/>
                </a:solidFill>
                <a:latin typeface="+mj-lt"/>
              </a:rPr>
              <a:t>lectus</a:t>
            </a:r>
            <a:r>
              <a:rPr lang="en-US" sz="1600" baseline="0">
                <a:solidFill>
                  <a:schemeClr val="bg1"/>
                </a:solidFill>
                <a:latin typeface="+mj-lt"/>
              </a:rPr>
              <a:t> </a:t>
            </a:r>
            <a:r>
              <a:rPr lang="en-US" sz="1600" baseline="0" err="1">
                <a:solidFill>
                  <a:schemeClr val="bg1"/>
                </a:solidFill>
                <a:latin typeface="+mj-lt"/>
              </a:rPr>
              <a:t>leo</a:t>
            </a:r>
            <a:r>
              <a:rPr lang="en-US" sz="1600" baseline="0">
                <a:solidFill>
                  <a:schemeClr val="bg1"/>
                </a:solidFill>
                <a:latin typeface="+mj-lt"/>
              </a:rPr>
              <a:t>, in </a:t>
            </a:r>
            <a:r>
              <a:rPr lang="en-US" sz="1600" baseline="0" err="1">
                <a:solidFill>
                  <a:schemeClr val="bg1"/>
                </a:solidFill>
                <a:latin typeface="+mj-lt"/>
              </a:rPr>
              <a:t>lacinia</a:t>
            </a:r>
            <a:r>
              <a:rPr lang="en-US" sz="1600" baseline="0">
                <a:solidFill>
                  <a:schemeClr val="bg1"/>
                </a:solidFill>
                <a:latin typeface="+mj-lt"/>
              </a:rPr>
              <a:t> </a:t>
            </a:r>
            <a:r>
              <a:rPr lang="en-US" sz="1600" baseline="0" err="1">
                <a:solidFill>
                  <a:schemeClr val="bg1"/>
                </a:solidFill>
                <a:latin typeface="+mj-lt"/>
              </a:rPr>
              <a:t>diam</a:t>
            </a:r>
            <a:r>
              <a:rPr lang="en-US" sz="1600" baseline="0">
                <a:solidFill>
                  <a:schemeClr val="bg1"/>
                </a:solidFill>
                <a:latin typeface="+mj-lt"/>
              </a:rPr>
              <a:t> </a:t>
            </a:r>
            <a:r>
              <a:rPr lang="en-US" sz="1600" baseline="0" err="1">
                <a:solidFill>
                  <a:schemeClr val="bg1"/>
                </a:solidFill>
                <a:latin typeface="+mj-lt"/>
              </a:rPr>
              <a:t>placerat</a:t>
            </a:r>
            <a:r>
              <a:rPr lang="en-US" sz="1600" baseline="0">
                <a:solidFill>
                  <a:schemeClr val="bg1"/>
                </a:solidFill>
                <a:latin typeface="+mj-lt"/>
              </a:rPr>
              <a:t> convallis. </a:t>
            </a:r>
            <a:endParaRPr lang="en-US" sz="1600" b="1" spc="200" baseline="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251066786"/>
      </p:ext>
    </p:extLst>
  </p:cSld>
  <p:clrMapOvr>
    <a:masterClrMapping/>
  </p:clrMapOvr>
  <p:extLst mod="1">
    <p:ext uri="{DCECCB84-F9BA-43D5-87BE-67443E8EF086}">
      <p15:sldGuideLst xmlns:p15="http://schemas.microsoft.com/office/powerpoint/2012/main">
        <p15:guide id="1" orient="horz" pos="15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451431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cxnSp>
        <p:nvCxnSpPr>
          <p:cNvPr id="5" name="Straight Connector 4">
            <a:extLst>
              <a:ext uri="{FF2B5EF4-FFF2-40B4-BE49-F238E27FC236}">
                <a16:creationId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a:t>Please add picture here</a:t>
            </a:r>
          </a:p>
          <a:p>
            <a:endParaRPr lang="en-US"/>
          </a:p>
          <a:p>
            <a:endParaRPr lang="en-US"/>
          </a:p>
        </p:txBody>
      </p:sp>
      <p:sp>
        <p:nvSpPr>
          <p:cNvPr id="7" name="Shape 920">
            <a:extLst>
              <a:ext uri="{FF2B5EF4-FFF2-40B4-BE49-F238E27FC236}">
                <a16:creationId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a:t>ADD TITILE HERE</a:t>
            </a:r>
          </a:p>
        </p:txBody>
      </p:sp>
      <p:sp>
        <p:nvSpPr>
          <p:cNvPr id="10" name="Content Placeholder 5">
            <a:extLst>
              <a:ext uri="{FF2B5EF4-FFF2-40B4-BE49-F238E27FC236}">
                <a16:creationId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p>
        </p:txBody>
      </p:sp>
      <p:sp>
        <p:nvSpPr>
          <p:cNvPr id="11" name="Text Placeholder 4">
            <a:extLst>
              <a:ext uri="{FF2B5EF4-FFF2-40B4-BE49-F238E27FC236}">
                <a16:creationId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3163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a:t>Please add title here</a:t>
            </a:r>
          </a:p>
        </p:txBody>
      </p:sp>
      <p:sp>
        <p:nvSpPr>
          <p:cNvPr id="3" name="Date Placeholder 2"/>
          <p:cNvSpPr>
            <a:spLocks noGrp="1"/>
          </p:cNvSpPr>
          <p:nvPr>
            <p:ph type="dt" sz="half" idx="10"/>
          </p:nvPr>
        </p:nvSpPr>
        <p:spPr>
          <a:xfrm>
            <a:off x="531466" y="3843769"/>
            <a:ext cx="1945326" cy="399456"/>
          </a:xfrm>
        </p:spPr>
        <p:txBody>
          <a:bodyPr tIns="0" anchor="ctr" anchorCtr="0"/>
          <a:lstStyle>
            <a:lvl1pPr>
              <a:defRPr cap="all" baseline="0">
                <a:solidFill>
                  <a:schemeClr val="bg1"/>
                </a:solidFill>
              </a:defRPr>
            </a:lvl1pPr>
          </a:lstStyle>
          <a:p>
            <a:endParaRPr lang="en-US"/>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a:t>Please add cover picture here</a:t>
            </a:r>
          </a:p>
          <a:p>
            <a:endParaRPr lang="en-US"/>
          </a:p>
          <a:p>
            <a:endParaRPr lang="en-US"/>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a:t> </a:t>
            </a:r>
          </a:p>
        </p:txBody>
      </p:sp>
    </p:spTree>
    <p:extLst>
      <p:ext uri="{BB962C8B-B14F-4D97-AF65-F5344CB8AC3E}">
        <p14:creationId xmlns:p14="http://schemas.microsoft.com/office/powerpoint/2010/main" val="2992641235"/>
      </p:ext>
    </p:extLst>
  </p:cSld>
  <p:clrMapOvr>
    <a:masterClrMapping/>
  </p:clrMapOvr>
  <p:extLst mod="1">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a:t>Please add BREAKER SLIDE TITLE HERE</a:t>
            </a:r>
            <a:br>
              <a:rPr lang="en-US"/>
            </a:br>
            <a:r>
              <a:rPr lang="en-US"/>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779284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143077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a:latin typeface="+mj-lt"/>
              </a:rPr>
              <a:t>In </a:t>
            </a:r>
            <a:r>
              <a:rPr lang="en-US" sz="1100" err="1">
                <a:latin typeface="+mj-lt"/>
              </a:rPr>
              <a:t>egestas</a:t>
            </a:r>
            <a:r>
              <a:rPr lang="en-US" sz="1100">
                <a:latin typeface="+mj-lt"/>
              </a:rPr>
              <a:t> </a:t>
            </a:r>
            <a:r>
              <a:rPr lang="en-US" sz="1100" err="1">
                <a:latin typeface="+mj-lt"/>
              </a:rPr>
              <a:t>orci</a:t>
            </a:r>
            <a:r>
              <a:rPr lang="en-US" sz="1100">
                <a:latin typeface="+mj-lt"/>
              </a:rPr>
              <a:t> </a:t>
            </a:r>
            <a:r>
              <a:rPr lang="en-US" sz="1100" err="1">
                <a:latin typeface="+mj-lt"/>
              </a:rPr>
              <a:t>eu</a:t>
            </a:r>
            <a:r>
              <a:rPr lang="en-US" sz="1100">
                <a:latin typeface="+mj-lt"/>
              </a:rPr>
              <a:t> </a:t>
            </a:r>
            <a:r>
              <a:rPr lang="en-US" sz="1100" err="1">
                <a:latin typeface="+mj-lt"/>
              </a:rPr>
              <a:t>lacinia</a:t>
            </a:r>
            <a:r>
              <a:rPr lang="en-US" sz="1100">
                <a:latin typeface="+mj-lt"/>
              </a:rPr>
              <a:t> </a:t>
            </a:r>
            <a:r>
              <a:rPr lang="en-US" sz="1100" err="1">
                <a:latin typeface="+mj-lt"/>
              </a:rPr>
              <a:t>consectetur</a:t>
            </a:r>
            <a:r>
              <a:rPr lang="en-US" sz="1100">
                <a:latin typeface="+mj-lt"/>
              </a:rPr>
              <a:t>. In dolor ipsum, gravida et </a:t>
            </a:r>
            <a:r>
              <a:rPr lang="en-US" sz="1100" err="1">
                <a:latin typeface="+mj-lt"/>
              </a:rPr>
              <a:t>sagittis</a:t>
            </a:r>
            <a:r>
              <a:rPr lang="en-US" sz="1100">
                <a:latin typeface="+mj-lt"/>
              </a:rPr>
              <a:t> id, </a:t>
            </a:r>
            <a:r>
              <a:rPr lang="en-US" sz="1100" err="1">
                <a:latin typeface="+mj-lt"/>
              </a:rPr>
              <a:t>sollicitudin</a:t>
            </a:r>
            <a:r>
              <a:rPr lang="en-US" sz="1100">
                <a:latin typeface="+mj-lt"/>
              </a:rPr>
              <a:t> </a:t>
            </a:r>
            <a:r>
              <a:rPr lang="en-US" sz="1100" err="1">
                <a:latin typeface="+mj-lt"/>
              </a:rPr>
              <a:t>ut</a:t>
            </a:r>
            <a:r>
              <a:rPr lang="en-US" sz="1100">
                <a:latin typeface="+mj-lt"/>
              </a:rPr>
              <a:t> </a:t>
            </a:r>
            <a:r>
              <a:rPr lang="en-US" sz="1100" err="1">
                <a:latin typeface="+mj-lt"/>
              </a:rPr>
              <a:t>nisl</a:t>
            </a:r>
            <a:r>
              <a:rPr lang="en-US" sz="1100">
                <a:latin typeface="+mj-lt"/>
              </a:rPr>
              <a:t>. </a:t>
            </a:r>
            <a:r>
              <a:rPr lang="en-US" sz="1100" err="1">
                <a:latin typeface="+mj-lt"/>
              </a:rPr>
              <a:t>Praesent</a:t>
            </a:r>
            <a:r>
              <a:rPr lang="en-US" sz="1100">
                <a:latin typeface="+mj-lt"/>
              </a:rPr>
              <a:t> </a:t>
            </a:r>
            <a:r>
              <a:rPr lang="en-US" sz="1100" err="1">
                <a:latin typeface="+mj-lt"/>
              </a:rPr>
              <a:t>bibendum</a:t>
            </a:r>
            <a:r>
              <a:rPr lang="en-US" sz="1100">
                <a:latin typeface="+mj-lt"/>
              </a:rPr>
              <a:t> tempus </a:t>
            </a:r>
            <a:r>
              <a:rPr lang="en-US" sz="1100" err="1">
                <a:latin typeface="+mj-lt"/>
              </a:rPr>
              <a:t>tellus</a:t>
            </a:r>
            <a:r>
              <a:rPr lang="en-US" sz="1100">
                <a:latin typeface="+mj-lt"/>
              </a:rPr>
              <a:t> </a:t>
            </a:r>
            <a:r>
              <a:rPr lang="en-US" sz="1100" err="1">
                <a:latin typeface="+mj-lt"/>
              </a:rPr>
              <a:t>nec</a:t>
            </a:r>
            <a:r>
              <a:rPr lang="en-US" sz="1100">
                <a:latin typeface="+mj-lt"/>
              </a:rPr>
              <a:t> </a:t>
            </a:r>
            <a:r>
              <a:rPr lang="en-US" sz="1100" err="1">
                <a:latin typeface="+mj-lt"/>
              </a:rPr>
              <a:t>hendrerit</a:t>
            </a:r>
            <a:r>
              <a:rPr lang="en-US" sz="1100">
                <a:latin typeface="+mj-lt"/>
              </a:rPr>
              <a:t>. Nam in </a:t>
            </a:r>
            <a:r>
              <a:rPr lang="en-US" sz="1100" err="1">
                <a:latin typeface="+mj-lt"/>
              </a:rPr>
              <a:t>tempor</a:t>
            </a:r>
            <a:r>
              <a:rPr lang="en-US" sz="1100">
                <a:latin typeface="+mj-lt"/>
              </a:rPr>
              <a:t> </a:t>
            </a:r>
            <a:r>
              <a:rPr lang="en-US" sz="1100" err="1">
                <a:latin typeface="+mj-lt"/>
              </a:rPr>
              <a:t>metus</a:t>
            </a:r>
            <a:r>
              <a:rPr lang="en-US" sz="1100">
                <a:latin typeface="+mj-lt"/>
              </a:rPr>
              <a:t>, ac </a:t>
            </a:r>
            <a:r>
              <a:rPr lang="en-US" sz="1100" err="1">
                <a:latin typeface="+mj-lt"/>
              </a:rPr>
              <a:t>finibus</a:t>
            </a:r>
            <a:r>
              <a:rPr lang="en-US" sz="1100">
                <a:latin typeface="+mj-lt"/>
              </a:rPr>
              <a:t> </a:t>
            </a:r>
            <a:r>
              <a:rPr lang="en-US" sz="1100" err="1">
                <a:latin typeface="+mj-lt"/>
              </a:rPr>
              <a:t>purus</a:t>
            </a:r>
            <a:r>
              <a:rPr lang="en-US" sz="1100">
                <a:latin typeface="+mj-lt"/>
              </a:rPr>
              <a:t>. </a:t>
            </a:r>
            <a:r>
              <a:rPr lang="en-US" sz="1100" err="1">
                <a:latin typeface="+mj-lt"/>
              </a:rPr>
              <a:t>Praesent</a:t>
            </a:r>
            <a:r>
              <a:rPr lang="en-US" sz="1100">
                <a:latin typeface="+mj-lt"/>
              </a:rPr>
              <a:t> </a:t>
            </a:r>
            <a:r>
              <a:rPr lang="en-US" sz="1100" err="1">
                <a:latin typeface="+mj-lt"/>
              </a:rPr>
              <a:t>consequat</a:t>
            </a:r>
            <a:r>
              <a:rPr lang="en-US" sz="1100">
                <a:latin typeface="+mj-lt"/>
              </a:rPr>
              <a:t> </a:t>
            </a:r>
            <a:r>
              <a:rPr lang="en-US" sz="1100" err="1">
                <a:latin typeface="+mj-lt"/>
              </a:rPr>
              <a:t>lectus</a:t>
            </a:r>
            <a:r>
              <a:rPr lang="en-US" sz="1100">
                <a:latin typeface="+mj-lt"/>
              </a:rPr>
              <a:t> sit </a:t>
            </a:r>
            <a:r>
              <a:rPr lang="en-US" sz="1100" err="1">
                <a:latin typeface="+mj-lt"/>
              </a:rPr>
              <a:t>amet</a:t>
            </a:r>
            <a:r>
              <a:rPr lang="en-US" sz="1100">
                <a:latin typeface="+mj-lt"/>
              </a:rPr>
              <a:t> </a:t>
            </a:r>
            <a:r>
              <a:rPr lang="en-US" sz="1100" err="1">
                <a:latin typeface="+mj-lt"/>
              </a:rPr>
              <a:t>tortor</a:t>
            </a:r>
            <a:r>
              <a:rPr lang="en-US" sz="1100">
                <a:latin typeface="+mj-lt"/>
              </a:rPr>
              <a:t> pharetra, </a:t>
            </a:r>
            <a:r>
              <a:rPr lang="en-US" sz="1100" err="1">
                <a:latin typeface="+mj-lt"/>
              </a:rPr>
              <a:t>sed</a:t>
            </a:r>
            <a:r>
              <a:rPr lang="en-US" sz="1100">
                <a:latin typeface="+mj-lt"/>
              </a:rPr>
              <a:t> </a:t>
            </a:r>
            <a:r>
              <a:rPr lang="en-US" sz="1100" err="1">
                <a:latin typeface="+mj-lt"/>
              </a:rPr>
              <a:t>venenatis</a:t>
            </a:r>
            <a:r>
              <a:rPr lang="en-US" sz="1100">
                <a:latin typeface="+mj-lt"/>
              </a:rPr>
              <a:t> </a:t>
            </a:r>
            <a:r>
              <a:rPr lang="en-US" sz="1100" err="1">
                <a:latin typeface="+mj-lt"/>
              </a:rPr>
              <a:t>eros</a:t>
            </a:r>
            <a:r>
              <a:rPr lang="en-US" sz="1100">
                <a:latin typeface="+mj-lt"/>
              </a:rPr>
              <a:t> </a:t>
            </a:r>
            <a:r>
              <a:rPr lang="en-US" sz="1100" err="1">
                <a:latin typeface="+mj-lt"/>
              </a:rPr>
              <a:t>lacinia</a:t>
            </a:r>
            <a:r>
              <a:rPr lang="en-US" sz="1100">
                <a:latin typeface="+mj-lt"/>
              </a:rPr>
              <a:t>. In </a:t>
            </a:r>
            <a:r>
              <a:rPr lang="en-US" sz="1100" err="1">
                <a:latin typeface="+mj-lt"/>
              </a:rPr>
              <a:t>sed</a:t>
            </a:r>
            <a:r>
              <a:rPr lang="en-US" sz="1100">
                <a:latin typeface="+mj-lt"/>
              </a:rPr>
              <a:t> </a:t>
            </a:r>
            <a:r>
              <a:rPr lang="en-US" sz="1100" err="1">
                <a:latin typeface="+mj-lt"/>
              </a:rPr>
              <a:t>erat</a:t>
            </a:r>
            <a:r>
              <a:rPr lang="en-US" sz="1100">
                <a:latin typeface="+mj-lt"/>
              </a:rPr>
              <a:t> libero. </a:t>
            </a:r>
            <a:r>
              <a:rPr lang="en-US" sz="1100" err="1">
                <a:latin typeface="+mj-lt"/>
              </a:rPr>
              <a:t>Sed</a:t>
            </a:r>
            <a:r>
              <a:rPr lang="en-US" sz="1100">
                <a:latin typeface="+mj-lt"/>
              </a:rPr>
              <a:t> lorem </a:t>
            </a:r>
            <a:r>
              <a:rPr lang="en-US" sz="1100" err="1">
                <a:latin typeface="+mj-lt"/>
              </a:rPr>
              <a:t>neque</a:t>
            </a:r>
            <a:r>
              <a:rPr lang="en-US" sz="1100">
                <a:latin typeface="+mj-lt"/>
              </a:rPr>
              <a:t>, </a:t>
            </a:r>
            <a:r>
              <a:rPr lang="en-US" sz="1100" err="1">
                <a:latin typeface="+mj-lt"/>
              </a:rPr>
              <a:t>commodo</a:t>
            </a:r>
            <a:r>
              <a:rPr lang="en-US" sz="1100">
                <a:latin typeface="+mj-lt"/>
              </a:rPr>
              <a:t> vitae ex at, pharetra convallis </a:t>
            </a:r>
            <a:r>
              <a:rPr lang="en-US" sz="1100" err="1">
                <a:latin typeface="+mj-lt"/>
              </a:rPr>
              <a:t>nunc</a:t>
            </a:r>
            <a:r>
              <a:rPr lang="en-US" sz="1100">
                <a:latin typeface="+mj-lt"/>
              </a:rPr>
              <a:t>. In </a:t>
            </a:r>
            <a:r>
              <a:rPr lang="en-US" sz="1100" err="1">
                <a:latin typeface="+mj-lt"/>
              </a:rPr>
              <a:t>vehicula</a:t>
            </a:r>
            <a:r>
              <a:rPr lang="en-US" sz="1100">
                <a:latin typeface="+mj-lt"/>
              </a:rPr>
              <a:t> </a:t>
            </a:r>
            <a:r>
              <a:rPr lang="en-US" sz="1100" err="1">
                <a:latin typeface="+mj-lt"/>
              </a:rPr>
              <a:t>mauris</a:t>
            </a:r>
            <a:r>
              <a:rPr lang="en-US" sz="1100">
                <a:latin typeface="+mj-lt"/>
              </a:rPr>
              <a:t> ligula. </a:t>
            </a:r>
            <a:r>
              <a:rPr lang="en-US" sz="1100" err="1">
                <a:latin typeface="+mj-lt"/>
              </a:rPr>
              <a:t>Suspendisse</a:t>
            </a:r>
            <a:r>
              <a:rPr lang="en-US" sz="1100">
                <a:latin typeface="+mj-lt"/>
              </a:rPr>
              <a:t> in </a:t>
            </a:r>
            <a:r>
              <a:rPr lang="en-US" sz="1100" err="1">
                <a:latin typeface="+mj-lt"/>
              </a:rPr>
              <a:t>tellus</a:t>
            </a:r>
            <a:r>
              <a:rPr lang="en-US" sz="1100">
                <a:latin typeface="+mj-lt"/>
              </a:rPr>
              <a:t> </a:t>
            </a:r>
            <a:r>
              <a:rPr lang="en-US" sz="1100" err="1">
                <a:latin typeface="+mj-lt"/>
              </a:rPr>
              <a:t>congue</a:t>
            </a:r>
            <a:r>
              <a:rPr lang="en-US" sz="1100">
                <a:latin typeface="+mj-lt"/>
              </a:rPr>
              <a:t> </a:t>
            </a:r>
            <a:r>
              <a:rPr lang="en-US" sz="1100" err="1">
                <a:latin typeface="+mj-lt"/>
              </a:rPr>
              <a:t>odio</a:t>
            </a:r>
            <a:r>
              <a:rPr lang="en-US" sz="1100">
                <a:latin typeface="+mj-lt"/>
              </a:rPr>
              <a:t> pharetra </a:t>
            </a:r>
            <a:r>
              <a:rPr lang="en-US" sz="1100" err="1">
                <a:latin typeface="+mj-lt"/>
              </a:rPr>
              <a:t>finibus</a:t>
            </a:r>
            <a:r>
              <a:rPr lang="en-US" sz="1100">
                <a:latin typeface="+mj-lt"/>
              </a:rPr>
              <a:t>. Nam </a:t>
            </a:r>
            <a:r>
              <a:rPr lang="en-US" sz="1100" err="1">
                <a:latin typeface="+mj-lt"/>
              </a:rPr>
              <a:t>vel</a:t>
            </a:r>
            <a:r>
              <a:rPr lang="en-US" sz="1100">
                <a:latin typeface="+mj-lt"/>
              </a:rPr>
              <a:t> </a:t>
            </a:r>
            <a:r>
              <a:rPr lang="en-US" sz="1100" err="1">
                <a:latin typeface="+mj-lt"/>
              </a:rPr>
              <a:t>auctor</a:t>
            </a:r>
            <a:r>
              <a:rPr lang="en-US" sz="1100">
                <a:latin typeface="+mj-lt"/>
              </a:rPr>
              <a:t> </a:t>
            </a:r>
            <a:r>
              <a:rPr lang="en-US" sz="1100" err="1">
                <a:latin typeface="+mj-lt"/>
              </a:rPr>
              <a:t>justo</a:t>
            </a:r>
            <a:r>
              <a:rPr lang="en-US" sz="1100">
                <a:latin typeface="+mj-lt"/>
              </a:rPr>
              <a:t>, vitae </a:t>
            </a:r>
            <a:r>
              <a:rPr lang="en-US" sz="1100" err="1">
                <a:latin typeface="+mj-lt"/>
              </a:rPr>
              <a:t>hendrerit</a:t>
            </a:r>
            <a:r>
              <a:rPr lang="en-US" sz="1100">
                <a:latin typeface="+mj-lt"/>
              </a:rPr>
              <a:t> </a:t>
            </a:r>
            <a:r>
              <a:rPr lang="en-US" sz="1100" err="1">
                <a:latin typeface="+mj-lt"/>
              </a:rPr>
              <a:t>orci</a:t>
            </a:r>
            <a:r>
              <a:rPr lang="en-US" sz="1100">
                <a:latin typeface="+mj-lt"/>
              </a:rPr>
              <a:t>. </a:t>
            </a:r>
            <a:r>
              <a:rPr lang="en-US" sz="1100" err="1">
                <a:latin typeface="+mj-lt"/>
              </a:rPr>
              <a:t>Duis</a:t>
            </a:r>
            <a:r>
              <a:rPr lang="en-US" sz="1100">
                <a:latin typeface="+mj-lt"/>
              </a:rPr>
              <a:t> </a:t>
            </a:r>
            <a:r>
              <a:rPr lang="en-US" sz="1100" err="1">
                <a:latin typeface="+mj-lt"/>
              </a:rPr>
              <a:t>nec</a:t>
            </a:r>
            <a:r>
              <a:rPr lang="en-US" sz="1100">
                <a:latin typeface="+mj-lt"/>
              </a:rPr>
              <a:t> </a:t>
            </a:r>
            <a:r>
              <a:rPr lang="en-US" sz="1100" err="1">
                <a:latin typeface="+mj-lt"/>
              </a:rPr>
              <a:t>sapien</a:t>
            </a:r>
            <a:r>
              <a:rPr lang="en-US" sz="1100">
                <a:latin typeface="+mj-lt"/>
              </a:rPr>
              <a:t> </a:t>
            </a:r>
            <a:r>
              <a:rPr lang="en-US" sz="1100" err="1">
                <a:latin typeface="+mj-lt"/>
              </a:rPr>
              <a:t>viverra</a:t>
            </a:r>
            <a:r>
              <a:rPr lang="en-US" sz="1100">
                <a:latin typeface="+mj-lt"/>
              </a:rPr>
              <a:t>, </a:t>
            </a:r>
            <a:r>
              <a:rPr lang="en-US" sz="1100" err="1">
                <a:latin typeface="+mj-lt"/>
              </a:rPr>
              <a:t>bibendum</a:t>
            </a:r>
            <a:r>
              <a:rPr lang="en-US" sz="1100">
                <a:latin typeface="+mj-lt"/>
              </a:rPr>
              <a:t> </a:t>
            </a:r>
            <a:r>
              <a:rPr lang="en-US" sz="1100" err="1">
                <a:latin typeface="+mj-lt"/>
              </a:rPr>
              <a:t>tellus</a:t>
            </a:r>
            <a:r>
              <a:rPr lang="en-US" sz="1100">
                <a:latin typeface="+mj-lt"/>
              </a:rPr>
              <a:t> </a:t>
            </a:r>
            <a:r>
              <a:rPr lang="en-US" sz="1100" err="1">
                <a:latin typeface="+mj-lt"/>
              </a:rPr>
              <a:t>eget</a:t>
            </a:r>
            <a:r>
              <a:rPr lang="en-US" sz="1100">
                <a:latin typeface="+mj-lt"/>
              </a:rPr>
              <a:t>, </a:t>
            </a:r>
            <a:r>
              <a:rPr lang="en-US" sz="1100" err="1">
                <a:latin typeface="+mj-lt"/>
              </a:rPr>
              <a:t>pellentesque</a:t>
            </a:r>
            <a:r>
              <a:rPr lang="en-US" sz="1100">
                <a:latin typeface="+mj-lt"/>
              </a:rPr>
              <a:t> </a:t>
            </a:r>
            <a:r>
              <a:rPr lang="en-US" sz="1100" err="1">
                <a:latin typeface="+mj-lt"/>
              </a:rPr>
              <a:t>massa</a:t>
            </a:r>
            <a:r>
              <a:rPr lang="en-US" sz="1100">
                <a:latin typeface="+mj-lt"/>
              </a:rPr>
              <a:t>. </a:t>
            </a:r>
            <a:r>
              <a:rPr lang="en-US" sz="1100" err="1">
                <a:latin typeface="+mj-lt"/>
              </a:rPr>
              <a:t>Nulla</a:t>
            </a:r>
            <a:r>
              <a:rPr lang="en-US" sz="1100">
                <a:latin typeface="+mj-lt"/>
              </a:rPr>
              <a:t> </a:t>
            </a:r>
            <a:r>
              <a:rPr lang="en-US" sz="1100" err="1">
                <a:latin typeface="+mj-lt"/>
              </a:rPr>
              <a:t>feugiat</a:t>
            </a:r>
            <a:r>
              <a:rPr lang="en-US" sz="1100">
                <a:latin typeface="+mj-lt"/>
              </a:rPr>
              <a:t>, </a:t>
            </a:r>
            <a:r>
              <a:rPr lang="en-US" sz="1100" err="1">
                <a:latin typeface="+mj-lt"/>
              </a:rPr>
              <a:t>turpis</a:t>
            </a:r>
            <a:r>
              <a:rPr lang="en-US" sz="1100">
                <a:latin typeface="+mj-lt"/>
              </a:rPr>
              <a:t> et </a:t>
            </a:r>
            <a:r>
              <a:rPr lang="en-US" sz="1100" err="1">
                <a:latin typeface="+mj-lt"/>
              </a:rPr>
              <a:t>posuere</a:t>
            </a:r>
            <a:r>
              <a:rPr lang="en-US" sz="1100">
                <a:latin typeface="+mj-lt"/>
              </a:rPr>
              <a:t> </a:t>
            </a:r>
            <a:r>
              <a:rPr lang="en-US" sz="1100" err="1">
                <a:latin typeface="+mj-lt"/>
              </a:rPr>
              <a:t>viverra</a:t>
            </a:r>
            <a:r>
              <a:rPr lang="en-US" sz="1100">
                <a:latin typeface="+mj-lt"/>
              </a:rPr>
              <a:t>, ipsum </a:t>
            </a:r>
            <a:r>
              <a:rPr lang="en-US" sz="1100" err="1">
                <a:latin typeface="+mj-lt"/>
              </a:rPr>
              <a:t>sem</a:t>
            </a:r>
            <a:r>
              <a:rPr lang="en-US" sz="1100">
                <a:latin typeface="+mj-lt"/>
              </a:rPr>
              <a:t> </a:t>
            </a:r>
            <a:r>
              <a:rPr lang="en-US" sz="1100" err="1">
                <a:latin typeface="+mj-lt"/>
              </a:rPr>
              <a:t>tincidunt</a:t>
            </a:r>
            <a:r>
              <a:rPr lang="en-US" sz="1100">
                <a:latin typeface="+mj-lt"/>
              </a:rPr>
              <a:t> </a:t>
            </a:r>
            <a:r>
              <a:rPr lang="en-US" sz="1100" err="1">
                <a:latin typeface="+mj-lt"/>
              </a:rPr>
              <a:t>est</a:t>
            </a:r>
            <a:r>
              <a:rPr lang="en-US" sz="1100">
                <a:latin typeface="+mj-lt"/>
              </a:rPr>
              <a:t>, </a:t>
            </a:r>
            <a:r>
              <a:rPr lang="en-US" sz="1100" err="1">
                <a:latin typeface="+mj-lt"/>
              </a:rPr>
              <a:t>finibus</a:t>
            </a:r>
            <a:r>
              <a:rPr lang="en-US" sz="1100">
                <a:latin typeface="+mj-lt"/>
              </a:rPr>
              <a:t> </a:t>
            </a:r>
            <a:r>
              <a:rPr lang="en-US" sz="1100" err="1">
                <a:latin typeface="+mj-lt"/>
              </a:rPr>
              <a:t>tempor</a:t>
            </a:r>
            <a:r>
              <a:rPr lang="en-US" sz="1100">
                <a:latin typeface="+mj-lt"/>
              </a:rPr>
              <a:t> </a:t>
            </a:r>
            <a:r>
              <a:rPr lang="en-US" sz="1100" err="1">
                <a:latin typeface="+mj-lt"/>
              </a:rPr>
              <a:t>nibh</a:t>
            </a:r>
            <a:r>
              <a:rPr lang="en-US" sz="1100">
                <a:latin typeface="+mj-lt"/>
              </a:rPr>
              <a:t> ante semper diam. </a:t>
            </a:r>
            <a:r>
              <a:rPr lang="en-US" sz="1100" err="1">
                <a:latin typeface="+mj-lt"/>
              </a:rPr>
              <a:t>Nullam</a:t>
            </a:r>
            <a:r>
              <a:rPr lang="en-US" sz="1100">
                <a:latin typeface="+mj-lt"/>
              </a:rPr>
              <a:t> </a:t>
            </a:r>
            <a:r>
              <a:rPr lang="en-US" sz="1100" err="1">
                <a:latin typeface="+mj-lt"/>
              </a:rPr>
              <a:t>quis</a:t>
            </a:r>
            <a:r>
              <a:rPr lang="en-US" sz="1100">
                <a:latin typeface="+mj-lt"/>
              </a:rPr>
              <a:t> </a:t>
            </a:r>
            <a:r>
              <a:rPr lang="en-US" sz="1100" err="1">
                <a:latin typeface="+mj-lt"/>
              </a:rPr>
              <a:t>euismod</a:t>
            </a:r>
            <a:r>
              <a:rPr lang="en-US" sz="1100">
                <a:latin typeface="+mj-lt"/>
              </a:rPr>
              <a:t> </a:t>
            </a:r>
            <a:r>
              <a:rPr lang="en-US" sz="1100" err="1">
                <a:latin typeface="+mj-lt"/>
              </a:rPr>
              <a:t>neque</a:t>
            </a:r>
            <a:r>
              <a:rPr lang="en-US" sz="1100">
                <a:latin typeface="+mj-lt"/>
              </a:rPr>
              <a:t>, </a:t>
            </a:r>
            <a:r>
              <a:rPr lang="en-US" sz="1100" err="1">
                <a:latin typeface="+mj-lt"/>
              </a:rPr>
              <a:t>nec</a:t>
            </a:r>
            <a:r>
              <a:rPr lang="en-US" sz="1100">
                <a:latin typeface="+mj-lt"/>
              </a:rPr>
              <a:t> </a:t>
            </a:r>
            <a:r>
              <a:rPr lang="en-US" sz="1100" err="1">
                <a:latin typeface="+mj-lt"/>
              </a:rPr>
              <a:t>facilisis</a:t>
            </a:r>
            <a:r>
              <a:rPr lang="en-US" sz="1100">
                <a:latin typeface="+mj-lt"/>
              </a:rPr>
              <a:t> sem. </a:t>
            </a:r>
            <a:r>
              <a:rPr lang="en-US" sz="1100" err="1">
                <a:latin typeface="+mj-lt"/>
              </a:rPr>
              <a:t>Morbi</a:t>
            </a:r>
            <a:r>
              <a:rPr lang="en-US" sz="1100">
                <a:latin typeface="+mj-lt"/>
              </a:rPr>
              <a:t> </a:t>
            </a:r>
            <a:r>
              <a:rPr lang="en-US" sz="1100" err="1">
                <a:latin typeface="+mj-lt"/>
              </a:rPr>
              <a:t>egestas</a:t>
            </a:r>
            <a:r>
              <a:rPr lang="en-US" sz="1100">
                <a:latin typeface="+mj-lt"/>
              </a:rPr>
              <a:t> </a:t>
            </a:r>
            <a:r>
              <a:rPr lang="en-US" sz="1100" err="1">
                <a:latin typeface="+mj-lt"/>
              </a:rPr>
              <a:t>iaculis</a:t>
            </a:r>
            <a:r>
              <a:rPr lang="en-US" sz="1100">
                <a:latin typeface="+mj-lt"/>
              </a:rPr>
              <a:t> </a:t>
            </a:r>
            <a:r>
              <a:rPr lang="en-US" sz="1100" err="1">
                <a:latin typeface="+mj-lt"/>
              </a:rPr>
              <a:t>dignissim</a:t>
            </a:r>
            <a:r>
              <a:rPr lang="en-US" sz="1100">
                <a:latin typeface="+mj-lt"/>
              </a:rPr>
              <a:t>. In </a:t>
            </a:r>
            <a:r>
              <a:rPr lang="en-US" sz="1100" err="1">
                <a:latin typeface="+mj-lt"/>
              </a:rPr>
              <a:t>accumsan</a:t>
            </a:r>
            <a:r>
              <a:rPr lang="en-US" sz="1100">
                <a:latin typeface="+mj-lt"/>
              </a:rPr>
              <a:t> </a:t>
            </a:r>
            <a:r>
              <a:rPr lang="en-US" sz="1100" err="1">
                <a:latin typeface="+mj-lt"/>
              </a:rPr>
              <a:t>tortor</a:t>
            </a:r>
            <a:r>
              <a:rPr lang="en-US" sz="1100">
                <a:latin typeface="+mj-lt"/>
              </a:rPr>
              <a:t> </a:t>
            </a:r>
            <a:r>
              <a:rPr lang="en-US" sz="1100" err="1">
                <a:latin typeface="+mj-lt"/>
              </a:rPr>
              <a:t>elit</a:t>
            </a:r>
            <a:r>
              <a:rPr lang="en-US" sz="1100">
                <a:latin typeface="+mj-lt"/>
              </a:rPr>
              <a:t>, non </a:t>
            </a:r>
            <a:r>
              <a:rPr lang="en-US" sz="1100" err="1">
                <a:latin typeface="+mj-lt"/>
              </a:rPr>
              <a:t>euismod</a:t>
            </a:r>
            <a:r>
              <a:rPr lang="en-US" sz="1100">
                <a:latin typeface="+mj-lt"/>
              </a:rPr>
              <a:t> </a:t>
            </a:r>
            <a:r>
              <a:rPr lang="en-US" sz="1100" err="1">
                <a:latin typeface="+mj-lt"/>
              </a:rPr>
              <a:t>eros</a:t>
            </a:r>
            <a:r>
              <a:rPr lang="en-US" sz="1100">
                <a:latin typeface="+mj-lt"/>
              </a:rPr>
              <a:t> </a:t>
            </a:r>
            <a:r>
              <a:rPr lang="en-US" sz="1100" err="1">
                <a:latin typeface="+mj-lt"/>
              </a:rPr>
              <a:t>accumsan</a:t>
            </a:r>
            <a:r>
              <a:rPr lang="en-US" sz="1100">
                <a:latin typeface="+mj-lt"/>
              </a:rPr>
              <a:t> ac. </a:t>
            </a:r>
            <a:r>
              <a:rPr lang="en-US" sz="1100" err="1">
                <a:latin typeface="+mj-lt"/>
              </a:rPr>
              <a:t>Sed</a:t>
            </a:r>
            <a:r>
              <a:rPr lang="en-US" sz="1100">
                <a:latin typeface="+mj-lt"/>
              </a:rPr>
              <a:t> </a:t>
            </a:r>
            <a:r>
              <a:rPr lang="en-US" sz="1100" err="1">
                <a:latin typeface="+mj-lt"/>
              </a:rPr>
              <a:t>ultrices</a:t>
            </a:r>
            <a:r>
              <a:rPr lang="en-US" sz="1100">
                <a:latin typeface="+mj-lt"/>
              </a:rPr>
              <a:t> mi lorem, </a:t>
            </a:r>
            <a:r>
              <a:rPr lang="en-US" sz="1100" err="1">
                <a:latin typeface="+mj-lt"/>
              </a:rPr>
              <a:t>ut</a:t>
            </a:r>
            <a:r>
              <a:rPr lang="en-US" sz="1100">
                <a:latin typeface="+mj-lt"/>
              </a:rPr>
              <a:t> </a:t>
            </a:r>
            <a:r>
              <a:rPr lang="en-US" sz="1100" err="1">
                <a:latin typeface="+mj-lt"/>
              </a:rPr>
              <a:t>dignissim</a:t>
            </a:r>
            <a:r>
              <a:rPr lang="en-US" sz="1100">
                <a:latin typeface="+mj-lt"/>
              </a:rPr>
              <a:t> </a:t>
            </a:r>
            <a:r>
              <a:rPr lang="en-US" sz="1100" err="1">
                <a:latin typeface="+mj-lt"/>
              </a:rPr>
              <a:t>nibh</a:t>
            </a:r>
            <a:r>
              <a:rPr lang="en-US" sz="1100">
                <a:latin typeface="+mj-lt"/>
              </a:rPr>
              <a:t> </a:t>
            </a:r>
            <a:r>
              <a:rPr lang="en-US" sz="1100" err="1">
                <a:latin typeface="+mj-lt"/>
              </a:rPr>
              <a:t>facilisis</a:t>
            </a:r>
            <a:r>
              <a:rPr lang="en-US" sz="110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65464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2779411192"/>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endParaRPr lang="en-US"/>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400131049"/>
      </p:ext>
    </p:extLst>
  </p:cSld>
  <p:clrMapOvr>
    <a:masterClrMapping/>
  </p:clrMapOvr>
  <p:extLst mod="1">
    <p:ext uri="{DCECCB84-F9BA-43D5-87BE-67443E8EF086}">
      <p15:sldGuideLst xmlns:p15="http://schemas.microsoft.com/office/powerpoint/2012/main">
        <p15:guide id="1" pos="33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p>
          <a:p>
            <a:pPr lvl="0"/>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p>
          <a:p>
            <a:pPr lvl="0"/>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endParaRPr lang="en-US"/>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a:t>Please add picture here</a:t>
            </a:r>
          </a:p>
          <a:p>
            <a:endParaRPr lang="en-US"/>
          </a:p>
          <a:p>
            <a:endParaRPr lang="en-US"/>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308217697"/>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a:t>
            </a:r>
            <a:r>
              <a:rPr lang="en-US" err="1"/>
              <a:t>lacinia</a:t>
            </a:r>
            <a:r>
              <a:rPr lang="en-US"/>
              <a:t>, </a:t>
            </a:r>
            <a:r>
              <a:rPr lang="en-US" err="1"/>
              <a:t>diam</a:t>
            </a:r>
            <a:r>
              <a:rPr lang="en-US"/>
              <a:t> </a:t>
            </a:r>
            <a:r>
              <a:rPr lang="en-US" err="1"/>
              <a:t>eget</a:t>
            </a:r>
            <a:r>
              <a:rPr lang="en-US"/>
              <a:t> </a:t>
            </a:r>
            <a:r>
              <a:rPr lang="en-US" err="1"/>
              <a:t>lobortis</a:t>
            </a:r>
            <a:r>
              <a:rPr lang="en-US"/>
              <a:t> </a:t>
            </a:r>
            <a:r>
              <a:rPr lang="en-US" err="1"/>
              <a:t>aliquet</a:t>
            </a:r>
            <a:r>
              <a:rPr lang="en-US"/>
              <a:t>, lacus lorem </a:t>
            </a:r>
            <a:r>
              <a:rPr lang="en-US" err="1"/>
              <a:t>placerat</a:t>
            </a:r>
            <a:r>
              <a:rPr lang="en-US"/>
              <a:t> libero, </a:t>
            </a:r>
            <a:r>
              <a:rPr lang="en-US" err="1"/>
              <a:t>nec</a:t>
            </a:r>
            <a:r>
              <a:rPr lang="en-US"/>
              <a:t> </a:t>
            </a:r>
            <a:r>
              <a:rPr lang="en-US" err="1"/>
              <a:t>vulputate</a:t>
            </a:r>
            <a:r>
              <a:rPr lang="en-US"/>
              <a:t> </a:t>
            </a:r>
            <a:br>
              <a:rPr lang="en-US"/>
            </a:br>
            <a:r>
              <a:rPr lang="en-US" err="1"/>
              <a:t>est</a:t>
            </a:r>
            <a:r>
              <a:rPr lang="en-US"/>
              <a:t> </a:t>
            </a:r>
            <a:r>
              <a:rPr lang="en-US" err="1"/>
              <a:t>mauris</a:t>
            </a:r>
            <a:r>
              <a:rPr lang="en-US"/>
              <a:t> et </a:t>
            </a:r>
            <a:r>
              <a:rPr lang="en-US" err="1"/>
              <a:t>turpis</a:t>
            </a:r>
            <a:r>
              <a:rPr lang="en-US"/>
              <a:t>. </a:t>
            </a:r>
            <a:r>
              <a:rPr lang="en-US" err="1"/>
              <a:t>Suspendisse</a:t>
            </a:r>
            <a:r>
              <a:rPr lang="en-US"/>
              <a:t> </a:t>
            </a:r>
            <a:r>
              <a:rPr lang="en-US" err="1"/>
              <a:t>eleifend</a:t>
            </a:r>
            <a:r>
              <a:rPr lang="en-US"/>
              <a:t> </a:t>
            </a:r>
            <a:r>
              <a:rPr lang="en-US" err="1"/>
              <a:t>ornare</a:t>
            </a:r>
            <a:r>
              <a:rPr lang="en-US"/>
              <a:t> </a:t>
            </a:r>
            <a:r>
              <a:rPr lang="en-US" err="1"/>
              <a:t>diam</a:t>
            </a:r>
            <a:r>
              <a:rPr lang="en-US"/>
              <a:t> sit </a:t>
            </a:r>
            <a:r>
              <a:rPr lang="en-US" err="1"/>
              <a:t>amet</a:t>
            </a:r>
            <a:r>
              <a:rPr lang="en-US"/>
              <a:t> </a:t>
            </a:r>
            <a:r>
              <a:rPr lang="en-US" err="1"/>
              <a:t>facilisis</a:t>
            </a:r>
            <a:r>
              <a:rPr lang="en-US"/>
              <a:t>. Nunc lacus </a:t>
            </a:r>
            <a:r>
              <a:rPr lang="en-US" err="1"/>
              <a:t>mauris</a:t>
            </a:r>
            <a:r>
              <a:rPr lang="en-US"/>
              <a:t>, </a:t>
            </a:r>
            <a:r>
              <a:rPr lang="en-US" err="1"/>
              <a:t>sagittis</a:t>
            </a:r>
            <a:r>
              <a:rPr lang="en-US"/>
              <a:t> in </a:t>
            </a:r>
            <a:r>
              <a:rPr lang="en-US" err="1"/>
              <a:t>tortor</a:t>
            </a:r>
            <a:r>
              <a:rPr lang="en-US"/>
              <a:t> a, </a:t>
            </a:r>
            <a:r>
              <a:rPr lang="en-US" err="1"/>
              <a:t>scelerisque</a:t>
            </a:r>
            <a:r>
              <a:rPr lang="en-US"/>
              <a:t> </a:t>
            </a:r>
            <a:r>
              <a:rPr lang="en-US" err="1"/>
              <a:t>feugiat</a:t>
            </a:r>
            <a:r>
              <a:rPr lang="en-US"/>
              <a:t> </a:t>
            </a:r>
            <a:r>
              <a:rPr lang="en-US" err="1"/>
              <a:t>velit</a:t>
            </a:r>
            <a:r>
              <a:rPr lang="en-US"/>
              <a:t>. </a:t>
            </a:r>
            <a:br>
              <a:rPr lang="en-US"/>
            </a:br>
            <a:r>
              <a:rPr lang="en-US" err="1"/>
              <a:t>Nullam</a:t>
            </a:r>
            <a:r>
              <a:rPr lang="en-US"/>
              <a:t> sit </a:t>
            </a:r>
            <a:r>
              <a:rPr lang="en-US" err="1"/>
              <a:t>amet</a:t>
            </a:r>
            <a:r>
              <a:rPr lang="en-US"/>
              <a:t> </a:t>
            </a:r>
            <a:r>
              <a:rPr lang="en-US" err="1"/>
              <a:t>lobortis</a:t>
            </a:r>
            <a:r>
              <a:rPr lang="en-US"/>
              <a:t> </a:t>
            </a:r>
            <a:r>
              <a:rPr lang="en-US" err="1"/>
              <a:t>urna</a:t>
            </a:r>
            <a:r>
              <a:rPr lang="en-US"/>
              <a:t>. </a:t>
            </a:r>
            <a:r>
              <a:rPr lang="en-US" err="1"/>
              <a:t>Aenean</a:t>
            </a:r>
            <a:r>
              <a:rPr lang="en-US"/>
              <a:t> </a:t>
            </a:r>
            <a:r>
              <a:rPr lang="en-US" err="1"/>
              <a:t>auctor</a:t>
            </a:r>
            <a:r>
              <a:rPr lang="en-US"/>
              <a:t> ligula </a:t>
            </a:r>
            <a:r>
              <a:rPr lang="en-US" err="1"/>
              <a:t>feugiat</a:t>
            </a:r>
            <a:r>
              <a:rPr lang="en-US"/>
              <a:t>, </a:t>
            </a:r>
            <a:r>
              <a:rPr lang="en-US" err="1"/>
              <a:t>tempor</a:t>
            </a:r>
            <a:r>
              <a:rPr lang="en-US"/>
              <a:t> </a:t>
            </a:r>
            <a:r>
              <a:rPr lang="en-US" err="1"/>
              <a:t>diam</a:t>
            </a:r>
            <a:r>
              <a:rPr lang="en-US"/>
              <a:t> non, </a:t>
            </a:r>
            <a:r>
              <a:rPr lang="en-US" err="1"/>
              <a:t>viverra</a:t>
            </a:r>
            <a:r>
              <a:rPr lang="en-US"/>
              <a:t> </a:t>
            </a:r>
            <a:r>
              <a:rPr lang="en-US" err="1"/>
              <a:t>eros</a:t>
            </a:r>
            <a:r>
              <a:rPr lang="en-US"/>
              <a:t>. </a:t>
            </a:r>
            <a:r>
              <a:rPr lang="en-US" err="1"/>
              <a:t>Morbi</a:t>
            </a:r>
            <a:r>
              <a:rPr lang="en-US"/>
              <a:t> </a:t>
            </a:r>
            <a:r>
              <a:rPr lang="en-US" err="1"/>
              <a:t>hendrerit</a:t>
            </a:r>
            <a:r>
              <a:rPr lang="en-US"/>
              <a:t> </a:t>
            </a:r>
            <a:r>
              <a:rPr lang="en-US" err="1"/>
              <a:t>egestas</a:t>
            </a:r>
            <a:r>
              <a:rPr lang="en-US"/>
              <a:t> </a:t>
            </a:r>
            <a:r>
              <a:rPr lang="en-US" err="1"/>
              <a:t>nunc</a:t>
            </a:r>
            <a:r>
              <a:rPr lang="en-US"/>
              <a:t> vitae </a:t>
            </a:r>
            <a:r>
              <a:rPr lang="en-US" err="1"/>
              <a:t>commodo</a:t>
            </a:r>
            <a:r>
              <a:rPr lang="en-US"/>
              <a:t>. </a:t>
            </a:r>
            <a:r>
              <a:rPr lang="en-US" err="1"/>
              <a:t>Vestibulum</a:t>
            </a:r>
            <a:r>
              <a:rPr lang="en-US"/>
              <a:t> </a:t>
            </a:r>
            <a:r>
              <a:rPr lang="en-US" err="1"/>
              <a:t>pulvinar</a:t>
            </a:r>
            <a:r>
              <a:rPr lang="en-US"/>
              <a:t> nisi at </a:t>
            </a:r>
            <a:r>
              <a:rPr lang="en-US" err="1"/>
              <a:t>sollicitudin</a:t>
            </a:r>
            <a:r>
              <a:rPr lang="en-US"/>
              <a:t> </a:t>
            </a:r>
            <a:r>
              <a:rPr lang="en-US" err="1"/>
              <a:t>placerat</a:t>
            </a:r>
            <a:r>
              <a:rPr lang="en-US"/>
              <a:t>. </a:t>
            </a:r>
            <a:r>
              <a:rPr lang="en-US" err="1"/>
              <a:t>Aliquam</a:t>
            </a:r>
            <a:r>
              <a:rPr lang="en-US"/>
              <a:t> sit </a:t>
            </a:r>
            <a:r>
              <a:rPr lang="en-US" err="1"/>
              <a:t>amet</a:t>
            </a:r>
            <a:r>
              <a:rPr lang="en-US"/>
              <a:t> </a:t>
            </a:r>
            <a:r>
              <a:rPr lang="en-US" err="1"/>
              <a:t>leo</a:t>
            </a:r>
            <a:r>
              <a:rPr lang="en-US"/>
              <a:t> semper, </a:t>
            </a:r>
            <a:r>
              <a:rPr lang="en-US" err="1"/>
              <a:t>tincidunt</a:t>
            </a:r>
            <a:r>
              <a:rPr lang="en-US"/>
              <a:t> dolor a, </a:t>
            </a:r>
            <a:r>
              <a:rPr lang="en-US" err="1"/>
              <a:t>lobortis</a:t>
            </a:r>
            <a:r>
              <a:rPr lang="en-US"/>
              <a:t> </a:t>
            </a:r>
            <a:r>
              <a:rPr lang="en-US" err="1"/>
              <a:t>elit</a:t>
            </a:r>
            <a:r>
              <a:rPr lang="en-US"/>
              <a:t>. </a:t>
            </a:r>
            <a:r>
              <a:rPr lang="en-US" err="1"/>
              <a:t>Nulla</a:t>
            </a:r>
            <a:r>
              <a:rPr lang="en-US"/>
              <a:t> ipsum dolor, </a:t>
            </a:r>
            <a:r>
              <a:rPr lang="en-US" err="1"/>
              <a:t>condimentum</a:t>
            </a:r>
            <a:r>
              <a:rPr lang="en-US"/>
              <a:t> </a:t>
            </a:r>
            <a:br>
              <a:rPr lang="en-US"/>
            </a:br>
            <a:r>
              <a:rPr lang="en-US"/>
              <a:t>at nisi et, </a:t>
            </a:r>
            <a:r>
              <a:rPr lang="en-US" err="1"/>
              <a:t>varius</a:t>
            </a:r>
            <a:r>
              <a:rPr lang="en-US"/>
              <a:t> </a:t>
            </a:r>
            <a:r>
              <a:rPr lang="en-US" err="1"/>
              <a:t>lobortis</a:t>
            </a:r>
            <a:r>
              <a:rPr lang="en-US"/>
              <a:t> </a:t>
            </a:r>
            <a:r>
              <a:rPr lang="en-US" err="1"/>
              <a:t>lectus</a:t>
            </a:r>
            <a:r>
              <a:rPr lang="en-US"/>
              <a:t>. </a:t>
            </a:r>
            <a:r>
              <a:rPr lang="en-US" err="1"/>
              <a:t>Fusce</a:t>
            </a:r>
            <a:r>
              <a:rPr lang="en-US"/>
              <a:t> </a:t>
            </a:r>
            <a:r>
              <a:rPr lang="en-US" err="1"/>
              <a:t>fermentum</a:t>
            </a:r>
            <a:r>
              <a:rPr lang="en-US"/>
              <a:t> </a:t>
            </a:r>
            <a:r>
              <a:rPr lang="en-US" err="1"/>
              <a:t>bibendum</a:t>
            </a:r>
            <a:r>
              <a:rPr lang="en-US"/>
              <a:t> </a:t>
            </a:r>
            <a:r>
              <a:rPr lang="en-US" err="1"/>
              <a:t>varius</a:t>
            </a:r>
            <a:r>
              <a:rPr lang="en-US"/>
              <a:t>.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a:t>
            </a:r>
            <a:br>
              <a:rPr lang="en-US"/>
            </a:br>
            <a:r>
              <a:rPr lang="en-US"/>
              <a:t>fames ac </a:t>
            </a:r>
            <a:r>
              <a:rPr lang="en-US" err="1"/>
              <a:t>turpis</a:t>
            </a:r>
            <a:r>
              <a:rPr lang="en-US"/>
              <a:t> </a:t>
            </a:r>
            <a:r>
              <a:rPr lang="en-US" err="1"/>
              <a:t>egestas</a:t>
            </a:r>
            <a:r>
              <a:rPr lang="en-US"/>
              <a:t>.</a:t>
            </a:r>
          </a:p>
          <a:p>
            <a:pPr lvl="1"/>
            <a:r>
              <a:rPr lang="en-US"/>
              <a:t>Second</a:t>
            </a:r>
          </a:p>
          <a:p>
            <a:pPr lvl="2"/>
            <a:r>
              <a:rPr lang="en-US"/>
              <a:t>third</a:t>
            </a:r>
          </a:p>
          <a:p>
            <a:pPr lvl="3"/>
            <a:r>
              <a:rPr lang="en-US"/>
              <a:t>fourth</a:t>
            </a:r>
          </a:p>
        </p:txBody>
      </p:sp>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800" b="1" i="0">
                <a:solidFill>
                  <a:srgbClr val="FEFEFE"/>
                </a:solidFill>
                <a:latin typeface="+mj-lt"/>
              </a:defRPr>
            </a:lvl1pPr>
          </a:lstStyle>
          <a:p>
            <a:fld id="{3A707DD9-E92B-45E8-BE0A-E6B2EDF345EB}" type="slidenum">
              <a:rPr lang="en-US" smtClean="0"/>
              <a:pPr/>
              <a:t>‹#›</a:t>
            </a:fld>
            <a:endParaRPr lang="en-US"/>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nsible.com/"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2.tiff"/><Relationship Id="rId4" Type="http://schemas.openxmlformats.org/officeDocument/2006/relationships/hyperlink" Target="https://docs.ansible.com/ansible/latest/index.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ikukulevskyi/devopscamp-ansible" TargetMode="External"/><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hyperlink" Target="https://docs.ansible.com/ansible/latest/modules/list_of_all_modules.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2.tiff"/><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2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31466" y="1203705"/>
            <a:ext cx="4315968" cy="1846042"/>
          </a:xfrm>
        </p:spPr>
        <p:txBody>
          <a:bodyPr/>
          <a:lstStyle/>
          <a:p>
            <a:r>
              <a:rPr lang="en-US" sz="3600" b="1" dirty="0"/>
              <a:t>Configuration: Management Ansible. </a:t>
            </a:r>
            <a:r>
              <a:rPr lang="ru-RU" sz="3600" b="1" dirty="0"/>
              <a:t>Часть №1.</a:t>
            </a:r>
            <a:endParaRPr lang="en-US" sz="3600" b="1" dirty="0"/>
          </a:p>
        </p:txBody>
      </p:sp>
      <p:sp>
        <p:nvSpPr>
          <p:cNvPr id="5" name="Text Placeholder 4"/>
          <p:cNvSpPr>
            <a:spLocks noGrp="1"/>
          </p:cNvSpPr>
          <p:nvPr>
            <p:ph type="body" sz="quarter" idx="11"/>
          </p:nvPr>
        </p:nvSpPr>
        <p:spPr>
          <a:xfrm>
            <a:off x="531466" y="3049747"/>
            <a:ext cx="4315968" cy="313932"/>
          </a:xfrm>
        </p:spPr>
        <p:txBody>
          <a:bodyPr/>
          <a:lstStyle/>
          <a:p>
            <a:r>
              <a:rPr lang="ru-RU"/>
              <a:t>Иван </a:t>
            </a:r>
            <a:r>
              <a:rPr lang="ru-RU" err="1"/>
              <a:t>Кукулевский</a:t>
            </a:r>
            <a:endParaRPr lang="en-US"/>
          </a:p>
        </p:txBody>
      </p:sp>
      <p:pic>
        <p:nvPicPr>
          <p:cNvPr id="3" name="Picture 2">
            <a:extLst>
              <a:ext uri="{FF2B5EF4-FFF2-40B4-BE49-F238E27FC236}">
                <a16:creationId xmlns:a16="http://schemas.microsoft.com/office/drawing/2014/main" id="{ABE13A9F-BADF-D240-806E-40D1404FF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035" y="0"/>
            <a:ext cx="3818965" cy="5143500"/>
          </a:xfrm>
          <a:prstGeom prst="rect">
            <a:avLst/>
          </a:prstGeom>
        </p:spPr>
      </p:pic>
    </p:spTree>
    <p:extLst>
      <p:ext uri="{BB962C8B-B14F-4D97-AF65-F5344CB8AC3E}">
        <p14:creationId xmlns:p14="http://schemas.microsoft.com/office/powerpoint/2010/main" val="1733196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Что такое </a:t>
            </a:r>
            <a:r>
              <a:rPr lang="en-US" b="1" dirty="0">
                <a:latin typeface="Arial" panose="020B0604020202020204" pitchFamily="34" charset="0"/>
                <a:cs typeface="Arial" panose="020B0604020202020204" pitchFamily="34" charset="0"/>
              </a:rPr>
              <a:t>Ansible</a:t>
            </a:r>
            <a:r>
              <a:rPr lang="ru-RU" b="1"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10</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4" y="878178"/>
            <a:ext cx="8429625" cy="3397250"/>
          </a:xfrm>
        </p:spPr>
        <p:txBody>
          <a:bodyPr/>
          <a:lstStyle/>
          <a:p>
            <a:endParaRPr lang="en-US" sz="1400" dirty="0">
              <a:latin typeface="Arial" panose="020B0604020202020204" pitchFamily="34" charset="0"/>
              <a:cs typeface="Arial" panose="020B0604020202020204" pitchFamily="34" charset="0"/>
            </a:endParaRPr>
          </a:p>
          <a:p>
            <a:pPr marL="342900" indent="-342900"/>
            <a:r>
              <a:rPr lang="en-US" sz="1400" dirty="0">
                <a:latin typeface="Arial" panose="020B0604020202020204" pitchFamily="34" charset="0"/>
                <a:cs typeface="Arial" panose="020B0604020202020204" pitchFamily="34" charset="0"/>
              </a:rPr>
              <a:t>Ansible — </a:t>
            </a:r>
            <a:r>
              <a:rPr lang="ru-RU" sz="1400" dirty="0">
                <a:latin typeface="Arial" panose="020B0604020202020204" pitchFamily="34" charset="0"/>
                <a:cs typeface="Arial" panose="020B0604020202020204" pitchFamily="34" charset="0"/>
              </a:rPr>
              <a:t>это программное решение для удаленного управления конфигурациями, разработанное на языке </a:t>
            </a:r>
            <a:r>
              <a:rPr lang="en-US" sz="1400" dirty="0">
                <a:latin typeface="Arial" panose="020B0604020202020204" pitchFamily="34" charset="0"/>
                <a:cs typeface="Arial" panose="020B0604020202020204" pitchFamily="34" charset="0"/>
              </a:rPr>
              <a:t>Python</a:t>
            </a:r>
          </a:p>
          <a:p>
            <a:pPr marL="342900" indent="-342900"/>
            <a:r>
              <a:rPr lang="en-US" sz="1400" dirty="0">
                <a:hlinkClick r:id="rId3"/>
              </a:rPr>
              <a:t>https://www.ansible.com/</a:t>
            </a:r>
            <a:endParaRPr lang="ru-RU" sz="1400" dirty="0">
              <a:latin typeface="Arial" panose="020B0604020202020204" pitchFamily="34" charset="0"/>
              <a:cs typeface="Arial" panose="020B0604020202020204" pitchFamily="34" charset="0"/>
            </a:endParaRPr>
          </a:p>
          <a:p>
            <a:pPr marL="342900" indent="-342900"/>
            <a:endParaRPr lang="en-US"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Архитектура без агентов. Управление осуществляется по </a:t>
            </a:r>
            <a:r>
              <a:rPr lang="en-US" sz="1400" dirty="0">
                <a:latin typeface="Arial" panose="020B0604020202020204" pitchFamily="34" charset="0"/>
                <a:cs typeface="Arial" panose="020B0604020202020204" pitchFamily="34" charset="0"/>
              </a:rPr>
              <a:t>SSH </a:t>
            </a:r>
            <a:r>
              <a:rPr lang="ru-RU" sz="1400" dirty="0">
                <a:latin typeface="Arial" panose="020B0604020202020204" pitchFamily="34" charset="0"/>
                <a:cs typeface="Arial" panose="020B0604020202020204" pitchFamily="34" charset="0"/>
              </a:rPr>
              <a:t>протоколу</a:t>
            </a:r>
            <a:endParaRPr lang="en-US" sz="1400" dirty="0">
              <a:latin typeface="Arial" panose="020B0604020202020204" pitchFamily="34" charset="0"/>
              <a:cs typeface="Arial" panose="020B0604020202020204" pitchFamily="34" charset="0"/>
            </a:endParaRPr>
          </a:p>
          <a:p>
            <a:pPr marL="342900" indent="-342900"/>
            <a:endParaRPr lang="ru-RU"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Свойства идемпотентности</a:t>
            </a:r>
          </a:p>
          <a:p>
            <a:pPr marL="342900" indent="-342900"/>
            <a:endParaRPr lang="en-US"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Описание задач декларативным и императивным методами</a:t>
            </a:r>
          </a:p>
          <a:p>
            <a:pPr marL="342900" indent="-342900"/>
            <a:endParaRPr lang="ru-RU"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Хорошо документирован и прост в изучении</a:t>
            </a:r>
            <a:endParaRPr lang="en-US" sz="1400" dirty="0">
              <a:latin typeface="Arial" panose="020B0604020202020204" pitchFamily="34" charset="0"/>
              <a:cs typeface="Arial" panose="020B0604020202020204" pitchFamily="34" charset="0"/>
            </a:endParaRPr>
          </a:p>
          <a:p>
            <a:pPr marL="342900" indent="-342900"/>
            <a:r>
              <a:rPr lang="en-US" sz="1400" dirty="0">
                <a:hlinkClick r:id="rId4"/>
              </a:rPr>
              <a:t>https://docs.ansible.com/ansible/latest/index.html</a:t>
            </a:r>
            <a:endParaRPr lang="en-US"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44977D3-D412-4048-9D18-42768D5B52BB}"/>
              </a:ext>
            </a:extLst>
          </p:cNvPr>
          <p:cNvPicPr>
            <a:picLocks noChangeAspect="1"/>
          </p:cNvPicPr>
          <p:nvPr/>
        </p:nvPicPr>
        <p:blipFill>
          <a:blip r:embed="rId5"/>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2611375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Области применения</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11</a:t>
            </a:fld>
            <a:endParaRPr lang="en-US"/>
          </a:p>
        </p:txBody>
      </p:sp>
      <p:pic>
        <p:nvPicPr>
          <p:cNvPr id="6" name="Picture 8" descr="ÐÐ°ÑÑÐ¸Ð½ÐºÐ¸ Ð¿Ð¾ Ð·Ð°Ð¿ÑÐ¾ÑÑ jenkins logo">
            <a:extLst>
              <a:ext uri="{FF2B5EF4-FFF2-40B4-BE49-F238E27FC236}">
                <a16:creationId xmlns:a16="http://schemas.microsoft.com/office/drawing/2014/main" id="{5753B8C1-2A4D-F840-8E9B-B6BCAC1AA8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7331" y="1852514"/>
            <a:ext cx="471909" cy="6530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ÐÐ°ÑÑÐ¸Ð½ÐºÐ¸ Ð¿Ð¾ Ð·Ð°Ð¿ÑÐ¾ÑÑ it orchestration">
            <a:extLst>
              <a:ext uri="{FF2B5EF4-FFF2-40B4-BE49-F238E27FC236}">
                <a16:creationId xmlns:a16="http://schemas.microsoft.com/office/drawing/2014/main" id="{E2EEA253-C19C-9042-AB38-A11969BFEC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295" y="2853360"/>
            <a:ext cx="712545" cy="6270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2" descr="ÐÐ¾ÑÐ¾Ð¶ÐµÐµ Ð¸Ð·Ð¾Ð±ÑÐ°Ð¶ÐµÐ½Ð¸Ðµ">
            <a:extLst>
              <a:ext uri="{FF2B5EF4-FFF2-40B4-BE49-F238E27FC236}">
                <a16:creationId xmlns:a16="http://schemas.microsoft.com/office/drawing/2014/main" id="{63DC5C5A-9113-524A-936E-B87F81D888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1295" y="3828226"/>
            <a:ext cx="815374" cy="8153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ÐÐ°ÑÑÐ¸Ð½ÐºÐ¸ Ð¿Ð¾ Ð·Ð°Ð¿ÑÐ¾ÑÑ linux package">
            <a:extLst>
              <a:ext uri="{FF2B5EF4-FFF2-40B4-BE49-F238E27FC236}">
                <a16:creationId xmlns:a16="http://schemas.microsoft.com/office/drawing/2014/main" id="{42BBCA39-0AF5-B448-BCB6-95CFB43902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331" y="878178"/>
            <a:ext cx="626509" cy="6265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21EB52F-6216-FD44-BC63-E57A8A8A9C3B}"/>
              </a:ext>
            </a:extLst>
          </p:cNvPr>
          <p:cNvSpPr/>
          <p:nvPr/>
        </p:nvSpPr>
        <p:spPr>
          <a:xfrm>
            <a:off x="2433840" y="997055"/>
            <a:ext cx="4572000" cy="3416320"/>
          </a:xfrm>
          <a:prstGeom prst="rect">
            <a:avLst/>
          </a:prstGeom>
        </p:spPr>
        <p:txBody>
          <a:bodyPr>
            <a:spAutoFit/>
          </a:bodyPr>
          <a:lstStyle/>
          <a:p>
            <a:r>
              <a:rPr lang="ru-RU" dirty="0"/>
              <a:t>Управление конфигурациями</a:t>
            </a:r>
          </a:p>
          <a:p>
            <a:endParaRPr lang="ru-RU" dirty="0"/>
          </a:p>
          <a:p>
            <a:endParaRPr lang="ru-RU" dirty="0"/>
          </a:p>
          <a:p>
            <a:endParaRPr lang="en-US" dirty="0"/>
          </a:p>
          <a:p>
            <a:endParaRPr lang="en-US" dirty="0"/>
          </a:p>
          <a:p>
            <a:r>
              <a:rPr lang="ru-RU" dirty="0" err="1"/>
              <a:t>Деплоймент</a:t>
            </a:r>
            <a:r>
              <a:rPr lang="ru-RU" dirty="0"/>
              <a:t> приложений</a:t>
            </a:r>
          </a:p>
          <a:p>
            <a:endParaRPr lang="ru-RU" dirty="0"/>
          </a:p>
          <a:p>
            <a:endParaRPr lang="ru-RU" dirty="0"/>
          </a:p>
          <a:p>
            <a:endParaRPr lang="en-US" dirty="0"/>
          </a:p>
          <a:p>
            <a:endParaRPr lang="en-US" dirty="0"/>
          </a:p>
          <a:p>
            <a:r>
              <a:rPr lang="ru-RU" dirty="0" err="1"/>
              <a:t>Провиженинг</a:t>
            </a:r>
            <a:endParaRPr lang="ru-RU" dirty="0"/>
          </a:p>
          <a:p>
            <a:endParaRPr lang="ru-RU" dirty="0"/>
          </a:p>
          <a:p>
            <a:endParaRPr lang="ru-RU" dirty="0"/>
          </a:p>
          <a:p>
            <a:endParaRPr lang="en-US" dirty="0"/>
          </a:p>
          <a:p>
            <a:endParaRPr lang="en-US" dirty="0"/>
          </a:p>
          <a:p>
            <a:r>
              <a:rPr lang="ru-RU" dirty="0" err="1"/>
              <a:t>Оркестрация</a:t>
            </a:r>
            <a:endParaRPr lang="en-US" dirty="0"/>
          </a:p>
        </p:txBody>
      </p:sp>
      <p:pic>
        <p:nvPicPr>
          <p:cNvPr id="10" name="Picture 9">
            <a:extLst>
              <a:ext uri="{FF2B5EF4-FFF2-40B4-BE49-F238E27FC236}">
                <a16:creationId xmlns:a16="http://schemas.microsoft.com/office/drawing/2014/main" id="{454918D0-FC70-1D4D-A3B6-A6DC1A17A655}"/>
              </a:ext>
            </a:extLst>
          </p:cNvPr>
          <p:cNvPicPr>
            <a:picLocks noChangeAspect="1"/>
          </p:cNvPicPr>
          <p:nvPr/>
        </p:nvPicPr>
        <p:blipFill>
          <a:blip r:embed="rId7"/>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1398900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364" y="228600"/>
            <a:ext cx="8426449" cy="301752"/>
          </a:xfrm>
        </p:spPr>
        <p:txBody>
          <a:bodyPr/>
          <a:lstStyle/>
          <a:p>
            <a:pPr algn="ctr"/>
            <a:r>
              <a:rPr lang="ru-RU" b="1" dirty="0"/>
              <a:t>Архитектура</a:t>
            </a:r>
            <a:r>
              <a:rPr lang="en-US" b="1" dirty="0"/>
              <a:t> Ansible</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12</a:t>
            </a:fld>
            <a:endParaRPr lang="en-US"/>
          </a:p>
        </p:txBody>
      </p:sp>
      <p:pic>
        <p:nvPicPr>
          <p:cNvPr id="7" name="Content Placeholder 6">
            <a:extLst>
              <a:ext uri="{FF2B5EF4-FFF2-40B4-BE49-F238E27FC236}">
                <a16:creationId xmlns:a16="http://schemas.microsoft.com/office/drawing/2014/main" id="{9FECC873-5323-DA41-9637-AE9D9F6AB8F2}"/>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711325" y="1611313"/>
            <a:ext cx="5727700" cy="1930400"/>
          </a:xfrm>
          <a:prstGeom prst="rect">
            <a:avLst/>
          </a:prstGeom>
        </p:spPr>
      </p:pic>
      <p:pic>
        <p:nvPicPr>
          <p:cNvPr id="8" name="Picture 7">
            <a:extLst>
              <a:ext uri="{FF2B5EF4-FFF2-40B4-BE49-F238E27FC236}">
                <a16:creationId xmlns:a16="http://schemas.microsoft.com/office/drawing/2014/main" id="{B4D3CF19-285F-0048-8F12-D48F40F83851}"/>
              </a:ext>
            </a:extLst>
          </p:cNvPr>
          <p:cNvPicPr>
            <a:picLocks noChangeAspect="1"/>
          </p:cNvPicPr>
          <p:nvPr/>
        </p:nvPicPr>
        <p:blipFill>
          <a:blip r:embed="rId4"/>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25636729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solidFill>
                  <a:srgbClr val="FF0000"/>
                </a:solidFill>
                <a:latin typeface="Arial" panose="020B0604020202020204" pitchFamily="34" charset="0"/>
                <a:cs typeface="Arial" panose="020B0604020202020204" pitchFamily="34" charset="0"/>
              </a:rPr>
              <a:t>Live Demo!!!</a:t>
            </a:r>
            <a:endParaRPr lang="en-US" sz="2400" b="1">
              <a:solidFill>
                <a:srgbClr val="FF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13</a:t>
            </a:fld>
            <a:endParaRPr lang="en-US"/>
          </a:p>
        </p:txBody>
      </p:sp>
      <p:pic>
        <p:nvPicPr>
          <p:cNvPr id="4" name="Picture 3">
            <a:extLst>
              <a:ext uri="{FF2B5EF4-FFF2-40B4-BE49-F238E27FC236}">
                <a16:creationId xmlns:a16="http://schemas.microsoft.com/office/drawing/2014/main" id="{CBEA9424-3976-7D44-8ADA-290BF9536FB3}"/>
              </a:ext>
            </a:extLst>
          </p:cNvPr>
          <p:cNvPicPr>
            <a:picLocks noChangeAspect="1"/>
          </p:cNvPicPr>
          <p:nvPr/>
        </p:nvPicPr>
        <p:blipFill>
          <a:blip r:embed="rId3"/>
          <a:stretch>
            <a:fillRect/>
          </a:stretch>
        </p:blipFill>
        <p:spPr>
          <a:xfrm>
            <a:off x="0" y="637368"/>
            <a:ext cx="9149801" cy="4189271"/>
          </a:xfrm>
          <a:prstGeom prst="rect">
            <a:avLst/>
          </a:prstGeom>
        </p:spPr>
      </p:pic>
    </p:spTree>
    <p:extLst>
      <p:ext uri="{BB962C8B-B14F-4D97-AF65-F5344CB8AC3E}">
        <p14:creationId xmlns:p14="http://schemas.microsoft.com/office/powerpoint/2010/main" val="1698348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t>Инвентари (</a:t>
            </a:r>
            <a:r>
              <a:rPr lang="en-US" b="1" dirty="0"/>
              <a:t>Inventory</a:t>
            </a:r>
            <a:r>
              <a:rPr lang="ru-RU" b="1" dirty="0"/>
              <a:t>)</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14</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4" y="878178"/>
            <a:ext cx="8429625" cy="3397250"/>
          </a:xfrm>
        </p:spPr>
        <p:txBody>
          <a:bodyPr/>
          <a:lstStyle/>
          <a:p>
            <a:pPr marL="0" indent="0">
              <a:buNone/>
            </a:pPr>
            <a:r>
              <a:rPr lang="ru-RU" sz="1400" b="1" dirty="0">
                <a:latin typeface="Arial" panose="020B0604020202020204" pitchFamily="34" charset="0"/>
                <a:cs typeface="Arial" panose="020B0604020202020204" pitchFamily="34" charset="0"/>
              </a:rPr>
              <a:t>Инвентари предоставляют:</a:t>
            </a:r>
            <a:endParaRPr lang="en-US" sz="1400" b="1"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Хосты и группы</a:t>
            </a:r>
          </a:p>
          <a:p>
            <a:pPr marL="342900" indent="-342900"/>
            <a:r>
              <a:rPr lang="ru-RU" sz="1400" dirty="0">
                <a:latin typeface="Arial" panose="020B0604020202020204" pitchFamily="34" charset="0"/>
                <a:cs typeface="Arial" panose="020B0604020202020204" pitchFamily="34" charset="0"/>
              </a:rPr>
              <a:t>Переменные для хостов</a:t>
            </a:r>
          </a:p>
          <a:p>
            <a:pPr marL="342900" indent="-342900"/>
            <a:r>
              <a:rPr lang="ru-RU" sz="1400" dirty="0">
                <a:latin typeface="Arial" panose="020B0604020202020204" pitchFamily="34" charset="0"/>
                <a:cs typeface="Arial" panose="020B0604020202020204" pitchFamily="34" charset="0"/>
              </a:rPr>
              <a:t>Переменные для групп</a:t>
            </a:r>
          </a:p>
          <a:p>
            <a:pPr marL="342900" indent="-342900"/>
            <a:r>
              <a:rPr lang="ru-RU" sz="1400" dirty="0">
                <a:latin typeface="Arial" panose="020B0604020202020204" pitchFamily="34" charset="0"/>
                <a:cs typeface="Arial" panose="020B0604020202020204" pitchFamily="34" charset="0"/>
              </a:rPr>
              <a:t>Список поведенческих параметров</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для Инвентари</a:t>
            </a:r>
            <a:endParaRPr lang="en-US" sz="1400" dirty="0">
              <a:latin typeface="Arial" panose="020B0604020202020204" pitchFamily="34" charset="0"/>
              <a:cs typeface="Arial" panose="020B0604020202020204" pitchFamily="34" charset="0"/>
            </a:endParaRPr>
          </a:p>
          <a:p>
            <a:pPr marL="0" indent="0">
              <a:buNone/>
            </a:pPr>
            <a:r>
              <a:rPr lang="ru-RU" sz="1400" b="1" dirty="0">
                <a:latin typeface="Arial" panose="020B0604020202020204" pitchFamily="34" charset="0"/>
                <a:cs typeface="Arial" panose="020B0604020202020204" pitchFamily="34" charset="0"/>
              </a:rPr>
              <a:t>Инвентари могут быть:</a:t>
            </a:r>
          </a:p>
          <a:p>
            <a:pPr marL="342900" indent="-342900"/>
            <a:r>
              <a:rPr lang="ru-RU" sz="1400" dirty="0">
                <a:latin typeface="Arial" panose="020B0604020202020204" pitchFamily="34" charset="0"/>
                <a:cs typeface="Arial" panose="020B0604020202020204" pitchFamily="34" charset="0"/>
              </a:rPr>
              <a:t>Статические (текстовые файлы) </a:t>
            </a:r>
          </a:p>
          <a:p>
            <a:pPr marL="342900" indent="-342900"/>
            <a:r>
              <a:rPr lang="ru-RU" sz="1400" dirty="0">
                <a:latin typeface="Arial" panose="020B0604020202020204" pitchFamily="34" charset="0"/>
                <a:cs typeface="Arial" panose="020B0604020202020204" pitchFamily="34" charset="0"/>
              </a:rPr>
              <a:t>Динамические (скрипты)</a:t>
            </a: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32E0B50-74C0-D444-B4E2-3AFAE8D3F2E5}"/>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1375492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t>Инвентари (</a:t>
            </a:r>
            <a:r>
              <a:rPr lang="en-US" b="1" dirty="0"/>
              <a:t>Inventory</a:t>
            </a:r>
            <a:r>
              <a:rPr lang="ru-RU" b="1" dirty="0"/>
              <a:t>)</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15</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4" y="878178"/>
            <a:ext cx="2021329" cy="3397250"/>
          </a:xfrm>
        </p:spPr>
        <p:txBody>
          <a:bodyPr/>
          <a:lstStyle/>
          <a:p>
            <a:pPr marL="0" indent="0">
              <a:buNone/>
            </a:pPr>
            <a:r>
              <a:rPr lang="ru-RU" sz="1400" b="1" dirty="0">
                <a:latin typeface="Arial" panose="020B0604020202020204" pitchFamily="34" charset="0"/>
                <a:cs typeface="Arial" panose="020B0604020202020204" pitchFamily="34" charset="0"/>
              </a:rPr>
              <a:t>Хосты и группы</a:t>
            </a:r>
            <a:endParaRPr lang="en-US" sz="1400" b="1" dirty="0">
              <a:latin typeface="Arial" panose="020B0604020202020204" pitchFamily="34" charset="0"/>
              <a:cs typeface="Arial" panose="020B0604020202020204" pitchFamily="34" charset="0"/>
            </a:endParaRPr>
          </a:p>
          <a:p>
            <a:pPr marL="0" indent="0">
              <a:buNone/>
            </a:pPr>
            <a:r>
              <a:rPr lang="en-US" sz="1400" dirty="0" err="1">
                <a:latin typeface="Arial" panose="020B0604020202020204" pitchFamily="34" charset="0"/>
                <a:cs typeface="Arial" panose="020B0604020202020204" pitchFamily="34" charset="0"/>
              </a:rPr>
              <a:t>ansible.example.com</a:t>
            </a:r>
            <a:r>
              <a:rPr lang="en-US" sz="1400" dirty="0">
                <a:latin typeface="Arial" panose="020B0604020202020204" pitchFamily="34" charset="0"/>
                <a:cs typeface="Arial" panose="020B0604020202020204" pitchFamily="34" charset="0"/>
              </a:rPr>
              <a:t>	</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[servers]		</a:t>
            </a:r>
          </a:p>
          <a:p>
            <a:pPr marL="0" indent="0">
              <a:buNone/>
            </a:pPr>
            <a:r>
              <a:rPr lang="en-US" sz="1400" dirty="0">
                <a:latin typeface="Arial" panose="020B0604020202020204" pitchFamily="34" charset="0"/>
                <a:cs typeface="Arial" panose="020B0604020202020204" pitchFamily="34" charset="0"/>
              </a:rPr>
              <a:t>ubuntu01.example.com</a:t>
            </a:r>
          </a:p>
          <a:p>
            <a:pPr marL="0" indent="0">
              <a:buNone/>
            </a:pPr>
            <a:r>
              <a:rPr lang="en-US" sz="1400" dirty="0">
                <a:latin typeface="Arial" panose="020B0604020202020204" pitchFamily="34" charset="0"/>
                <a:cs typeface="Arial" panose="020B0604020202020204" pitchFamily="34" charset="0"/>
              </a:rPr>
              <a:t>ubuntu02.example.com</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32E0B50-74C0-D444-B4E2-3AFAE8D3F2E5}"/>
              </a:ext>
            </a:extLst>
          </p:cNvPr>
          <p:cNvPicPr>
            <a:picLocks noChangeAspect="1"/>
          </p:cNvPicPr>
          <p:nvPr/>
        </p:nvPicPr>
        <p:blipFill>
          <a:blip r:embed="rId3"/>
          <a:stretch>
            <a:fillRect/>
          </a:stretch>
        </p:blipFill>
        <p:spPr>
          <a:xfrm>
            <a:off x="7513636" y="3353254"/>
            <a:ext cx="1270000" cy="1270000"/>
          </a:xfrm>
          <a:prstGeom prst="rect">
            <a:avLst/>
          </a:prstGeom>
        </p:spPr>
      </p:pic>
      <p:sp>
        <p:nvSpPr>
          <p:cNvPr id="8" name="Content Placeholder 4">
            <a:extLst>
              <a:ext uri="{FF2B5EF4-FFF2-40B4-BE49-F238E27FC236}">
                <a16:creationId xmlns:a16="http://schemas.microsoft.com/office/drawing/2014/main" id="{28F9B3E8-AE17-3E48-95F1-FDC449D90682}"/>
              </a:ext>
            </a:extLst>
          </p:cNvPr>
          <p:cNvSpPr txBox="1">
            <a:spLocks/>
          </p:cNvSpPr>
          <p:nvPr/>
        </p:nvSpPr>
        <p:spPr>
          <a:xfrm>
            <a:off x="3529408" y="873125"/>
            <a:ext cx="2836512" cy="3397250"/>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600" b="1" dirty="0">
                <a:latin typeface="Arial" panose="020B0604020202020204" pitchFamily="34" charset="0"/>
                <a:cs typeface="Arial" panose="020B0604020202020204" pitchFamily="34" charset="0"/>
              </a:rPr>
              <a:t>Вложенность групп хостов</a:t>
            </a:r>
          </a:p>
          <a:p>
            <a:endParaRPr lang="ru-RU" sz="1600" b="1"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t>
            </a:r>
            <a:r>
              <a:rPr lang="en-US" sz="1400" dirty="0">
                <a:solidFill>
                  <a:schemeClr val="accent5"/>
                </a:solidFill>
                <a:latin typeface="Arial" panose="020B0604020202020204" pitchFamily="34" charset="0"/>
                <a:cs typeface="Arial" panose="020B0604020202020204" pitchFamily="34" charset="0"/>
              </a:rPr>
              <a:t>rack_01</a:t>
            </a:r>
            <a:r>
              <a:rPr lang="en-US" sz="1400" dirty="0">
                <a:latin typeface="Arial" panose="020B0604020202020204" pitchFamily="34" charset="0"/>
                <a:cs typeface="Arial" panose="020B0604020202020204" pitchFamily="34" charset="0"/>
              </a:rPr>
              <a:t>]	</a:t>
            </a:r>
          </a:p>
          <a:p>
            <a:pPr marL="0" indent="0">
              <a:buNone/>
            </a:pPr>
            <a:r>
              <a:rPr lang="en-US" sz="1400" dirty="0">
                <a:latin typeface="Arial" panose="020B0604020202020204" pitchFamily="34" charset="0"/>
                <a:cs typeface="Arial" panose="020B0604020202020204" pitchFamily="34" charset="0"/>
              </a:rPr>
              <a:t>ubuntu01.example.com</a:t>
            </a:r>
          </a:p>
          <a:p>
            <a:pPr marL="0" indent="0">
              <a:buNone/>
            </a:pPr>
            <a:r>
              <a:rPr lang="en-US" sz="1400" dirty="0">
                <a:latin typeface="Arial" panose="020B0604020202020204" pitchFamily="34" charset="0"/>
                <a:cs typeface="Arial" panose="020B0604020202020204" pitchFamily="34" charset="0"/>
              </a:rPr>
              <a:t>ubuntu02.example.com</a:t>
            </a:r>
          </a:p>
          <a:p>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t>
            </a:r>
            <a:r>
              <a:rPr lang="en-US" sz="1400" dirty="0">
                <a:solidFill>
                  <a:schemeClr val="accent5"/>
                </a:solidFill>
                <a:latin typeface="Arial" panose="020B0604020202020204" pitchFamily="34" charset="0"/>
                <a:cs typeface="Arial" panose="020B0604020202020204" pitchFamily="34" charset="0"/>
              </a:rPr>
              <a:t>rack_02</a:t>
            </a:r>
            <a:r>
              <a:rPr lang="en-US" sz="1400"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ubuntu03.example.com</a:t>
            </a:r>
          </a:p>
          <a:p>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[datacenter_01:children]</a:t>
            </a:r>
          </a:p>
          <a:p>
            <a:pPr marL="0" indent="0">
              <a:buNone/>
            </a:pPr>
            <a:r>
              <a:rPr lang="en-US" sz="1400" dirty="0">
                <a:solidFill>
                  <a:schemeClr val="accent5"/>
                </a:solidFill>
                <a:latin typeface="Arial" panose="020B0604020202020204" pitchFamily="34" charset="0"/>
                <a:cs typeface="Arial" panose="020B0604020202020204" pitchFamily="34" charset="0"/>
              </a:rPr>
              <a:t>rack_01</a:t>
            </a:r>
          </a:p>
          <a:p>
            <a:pPr marL="0" indent="0">
              <a:buNone/>
            </a:pPr>
            <a:r>
              <a:rPr lang="en-US" sz="1400" dirty="0">
                <a:solidFill>
                  <a:schemeClr val="accent5"/>
                </a:solidFill>
                <a:latin typeface="Arial" panose="020B0604020202020204" pitchFamily="34" charset="0"/>
                <a:cs typeface="Arial" panose="020B0604020202020204" pitchFamily="34" charset="0"/>
              </a:rPr>
              <a:t>rack_02</a:t>
            </a:r>
            <a:endParaRPr lang="ru-RU" sz="1400" dirty="0">
              <a:solidFill>
                <a:schemeClr val="accent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8775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t>Инвентари (</a:t>
            </a:r>
            <a:r>
              <a:rPr lang="en-US" b="1" dirty="0"/>
              <a:t>Inventory</a:t>
            </a:r>
            <a:r>
              <a:rPr lang="ru-RU" b="1" dirty="0"/>
              <a:t>)</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16</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4" y="878178"/>
            <a:ext cx="8429625" cy="3397250"/>
          </a:xfrm>
        </p:spPr>
        <p:txBody>
          <a:bodyPr/>
          <a:lstStyle/>
          <a:p>
            <a:pPr marL="0" indent="0">
              <a:buNone/>
            </a:pPr>
            <a:r>
              <a:rPr lang="ru-RU" sz="1400" b="1" dirty="0">
                <a:latin typeface="Arial" panose="020B0604020202020204" pitchFamily="34" charset="0"/>
                <a:cs typeface="Arial" panose="020B0604020202020204" pitchFamily="34" charset="0"/>
              </a:rPr>
              <a:t>Переменные для хостов</a:t>
            </a: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[web]</a:t>
            </a:r>
            <a:endParaRPr lang="ru-RU" sz="1400" dirty="0">
              <a:latin typeface="Arial" panose="020B0604020202020204" pitchFamily="34" charset="0"/>
              <a:cs typeface="Arial" panose="020B0604020202020204" pitchFamily="34" charset="0"/>
            </a:endParaRPr>
          </a:p>
          <a:p>
            <a:pPr marL="0" indent="0">
              <a:buNone/>
            </a:pPr>
            <a:r>
              <a:rPr lang="en-US" sz="1400" dirty="0" err="1">
                <a:latin typeface="Arial" panose="020B0604020202020204" pitchFamily="34" charset="0"/>
                <a:cs typeface="Arial" panose="020B0604020202020204" pitchFamily="34" charset="0"/>
              </a:rPr>
              <a:t>gin.example.com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ansible_user</a:t>
            </a:r>
            <a:r>
              <a:rPr lang="en-US" sz="1400" dirty="0">
                <a:latin typeface="Arial" panose="020B0604020202020204" pitchFamily="34" charset="0"/>
                <a:cs typeface="Arial" panose="020B0604020202020204" pitchFamily="34" charset="0"/>
              </a:rPr>
              <a:t>=ansible</a:t>
            </a:r>
          </a:p>
          <a:p>
            <a:pPr marL="0" indent="0">
              <a:buNone/>
            </a:pPr>
            <a:r>
              <a:rPr lang="en-US" sz="1400" dirty="0" err="1">
                <a:latin typeface="Arial" panose="020B0604020202020204" pitchFamily="34" charset="0"/>
                <a:cs typeface="Arial" panose="020B0604020202020204" pitchFamily="34" charset="0"/>
              </a:rPr>
              <a:t>tonic.example.com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ansible_user</a:t>
            </a:r>
            <a:r>
              <a:rPr lang="en-US" sz="1400" dirty="0">
                <a:latin typeface="Arial" panose="020B0604020202020204" pitchFamily="34" charset="0"/>
                <a:cs typeface="Arial" panose="020B0604020202020204" pitchFamily="34" charset="0"/>
              </a:rPr>
              <a:t>=operator</a:t>
            </a:r>
          </a:p>
          <a:p>
            <a:pPr marL="0" indent="0">
              <a:buNone/>
            </a:pPr>
            <a:r>
              <a:rPr lang="en-US" sz="1400" dirty="0">
                <a:latin typeface="Arial" panose="020B0604020202020204" pitchFamily="34" charset="0"/>
                <a:cs typeface="Arial" panose="020B0604020202020204" pitchFamily="34" charset="0"/>
              </a:rPr>
              <a:t>tonic-</a:t>
            </a:r>
            <a:r>
              <a:rPr lang="en-US" sz="1400" dirty="0" err="1">
                <a:latin typeface="Arial" panose="020B0604020202020204" pitchFamily="34" charset="0"/>
                <a:cs typeface="Arial" panose="020B0604020202020204" pitchFamily="34" charset="0"/>
              </a:rPr>
              <a:t>backup.example.com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ansible_user</a:t>
            </a:r>
            <a:r>
              <a:rPr lang="en-US" sz="1400" dirty="0">
                <a:latin typeface="Arial" panose="020B0604020202020204" pitchFamily="34" charset="0"/>
                <a:cs typeface="Arial" panose="020B0604020202020204" pitchFamily="34" charset="0"/>
              </a:rPr>
              <a:t>=centos</a:t>
            </a:r>
          </a:p>
          <a:p>
            <a:pPr marL="0" indent="0">
              <a:buNone/>
            </a:pPr>
            <a:r>
              <a:rPr lang="ru-RU" sz="1400" b="1" dirty="0">
                <a:latin typeface="Arial" panose="020B0604020202020204" pitchFamily="34" charset="0"/>
                <a:cs typeface="Arial" panose="020B0604020202020204" pitchFamily="34" charset="0"/>
              </a:rPr>
              <a:t>Список поведенческих параметров для </a:t>
            </a:r>
            <a:r>
              <a:rPr lang="ru-RU" sz="1400" b="1" dirty="0" err="1">
                <a:latin typeface="Arial" panose="020B0604020202020204" pitchFamily="34" charset="0"/>
                <a:cs typeface="Arial" panose="020B0604020202020204" pitchFamily="34" charset="0"/>
              </a:rPr>
              <a:t>Инвентори</a:t>
            </a:r>
            <a:endParaRPr lang="en-US"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Тип подключение хостов</a:t>
            </a:r>
          </a:p>
          <a:p>
            <a:pPr marL="0" indent="0">
              <a:buNone/>
            </a:pP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ansible_connection</a:t>
            </a:r>
            <a:endParaRPr lang="en-US" sz="1400" dirty="0">
              <a:latin typeface="Arial" panose="020B0604020202020204" pitchFamily="34" charset="0"/>
              <a:cs typeface="Arial" panose="020B0604020202020204" pitchFamily="34" charset="0"/>
            </a:endParaRPr>
          </a:p>
          <a:p>
            <a:pPr marL="342900" indent="-342900"/>
            <a:r>
              <a:rPr lang="en-US" sz="1400" dirty="0">
                <a:latin typeface="Arial" panose="020B0604020202020204" pitchFamily="34" charset="0"/>
                <a:cs typeface="Arial" panose="020B0604020202020204" pitchFamily="34" charset="0"/>
              </a:rPr>
              <a:t>SSH </a:t>
            </a:r>
            <a:r>
              <a:rPr lang="ru-RU" sz="1400" dirty="0">
                <a:latin typeface="Arial" panose="020B0604020202020204" pitchFamily="34" charset="0"/>
                <a:cs typeface="Arial" panose="020B0604020202020204" pitchFamily="34" charset="0"/>
              </a:rPr>
              <a:t>подключений</a:t>
            </a:r>
          </a:p>
          <a:p>
            <a:pPr marL="0" indent="0">
              <a:buNone/>
            </a:pPr>
            <a:r>
              <a:rPr lang="en-US" sz="1400" dirty="0" err="1">
                <a:latin typeface="Arial" panose="020B0604020202020204" pitchFamily="34" charset="0"/>
                <a:cs typeface="Arial" panose="020B0604020202020204" pitchFamily="34" charset="0"/>
              </a:rPr>
              <a:t>ansible_host</a:t>
            </a:r>
            <a:r>
              <a:rPr lang="ru-RU"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ansible_port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ansible_user</a:t>
            </a:r>
            <a:endParaRPr lang="en-US" sz="1400" dirty="0">
              <a:latin typeface="Arial" panose="020B0604020202020204" pitchFamily="34" charset="0"/>
              <a:cs typeface="Arial" panose="020B0604020202020204" pitchFamily="34" charset="0"/>
            </a:endParaRPr>
          </a:p>
          <a:p>
            <a:pPr marL="0" indent="0">
              <a:buNone/>
            </a:pPr>
            <a:r>
              <a:rPr lang="en-US" sz="1400" dirty="0" err="1">
                <a:latin typeface="Arial" panose="020B0604020202020204" pitchFamily="34" charset="0"/>
                <a:cs typeface="Arial" panose="020B0604020202020204" pitchFamily="34" charset="0"/>
              </a:rPr>
              <a:t>ansible_ssh_pass</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ansible_ssh_private_key_file</a:t>
            </a:r>
            <a:r>
              <a:rPr lang="en-US" sz="1400" dirty="0">
                <a:latin typeface="Arial" panose="020B0604020202020204" pitchFamily="34" charset="0"/>
                <a:cs typeface="Arial" panose="020B0604020202020204" pitchFamily="34" charset="0"/>
              </a:rPr>
              <a:t>	</a:t>
            </a:r>
          </a:p>
          <a:p>
            <a:pPr marL="0" indent="0">
              <a:buNone/>
            </a:pPr>
            <a:r>
              <a:rPr lang="en-US" sz="1400" dirty="0" err="1">
                <a:latin typeface="Arial" panose="020B0604020202020204" pitchFamily="34" charset="0"/>
                <a:cs typeface="Arial" panose="020B0604020202020204" pitchFamily="34" charset="0"/>
              </a:rPr>
              <a:t>ansible_ssh_common_args</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ansible_sftp_extra_args</a:t>
            </a:r>
            <a:r>
              <a:rPr lang="en-US" sz="1400" dirty="0">
                <a:latin typeface="Arial" panose="020B0604020202020204" pitchFamily="34" charset="0"/>
                <a:cs typeface="Arial" panose="020B0604020202020204" pitchFamily="34" charset="0"/>
              </a:rPr>
              <a:t> </a:t>
            </a:r>
          </a:p>
          <a:p>
            <a:pPr marL="0" indent="0">
              <a:buNone/>
            </a:pPr>
            <a:r>
              <a:rPr lang="en-US" sz="1400" dirty="0" err="1">
                <a:latin typeface="Arial" panose="020B0604020202020204" pitchFamily="34" charset="0"/>
                <a:cs typeface="Arial" panose="020B0604020202020204" pitchFamily="34" charset="0"/>
              </a:rPr>
              <a:t>ansible_scp_extra_args</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ansible_ssh_extra_args</a:t>
            </a:r>
            <a:r>
              <a:rPr lang="en-US" sz="1400" dirty="0">
                <a:latin typeface="Arial" panose="020B0604020202020204" pitchFamily="34" charset="0"/>
                <a:cs typeface="Arial" panose="020B0604020202020204" pitchFamily="34" charset="0"/>
              </a:rPr>
              <a:t>	</a:t>
            </a:r>
          </a:p>
          <a:p>
            <a:pPr marL="0" indent="0">
              <a:buNone/>
            </a:pPr>
            <a:r>
              <a:rPr lang="en-US" sz="1400" dirty="0" err="1">
                <a:latin typeface="Arial" panose="020B0604020202020204" pitchFamily="34" charset="0"/>
                <a:cs typeface="Arial" panose="020B0604020202020204" pitchFamily="34" charset="0"/>
              </a:rPr>
              <a:t>ansible_ssh_pipelining</a:t>
            </a:r>
            <a:endParaRPr lang="ru-RU"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32E0B50-74C0-D444-B4E2-3AFAE8D3F2E5}"/>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36569633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t>Инвентари (</a:t>
            </a:r>
            <a:r>
              <a:rPr lang="en-US" b="1" dirty="0"/>
              <a:t>Inventory</a:t>
            </a:r>
            <a:r>
              <a:rPr lang="ru-RU" b="1" dirty="0"/>
              <a:t>)</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17</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4" y="878178"/>
            <a:ext cx="8429625" cy="3397250"/>
          </a:xfrm>
        </p:spPr>
        <p:txBody>
          <a:bodyPr/>
          <a:lstStyle/>
          <a:p>
            <a:pPr marL="0" indent="0">
              <a:buNone/>
            </a:pPr>
            <a:r>
              <a:rPr lang="ru-RU" sz="1400" b="1" dirty="0">
                <a:latin typeface="Arial" panose="020B0604020202020204" pitchFamily="34" charset="0"/>
                <a:cs typeface="Arial" panose="020B0604020202020204" pitchFamily="34" charset="0"/>
              </a:rPr>
              <a:t>Список поведенческих параметров для </a:t>
            </a:r>
            <a:r>
              <a:rPr lang="ru-RU" sz="1400" b="1" dirty="0" err="1">
                <a:latin typeface="Arial" panose="020B0604020202020204" pitchFamily="34" charset="0"/>
                <a:cs typeface="Arial" panose="020B0604020202020204" pitchFamily="34" charset="0"/>
              </a:rPr>
              <a:t>Инвентори</a:t>
            </a:r>
            <a:endParaRPr lang="ru-RU" sz="1400" b="1" dirty="0">
              <a:latin typeface="Arial" panose="020B0604020202020204" pitchFamily="34" charset="0"/>
              <a:cs typeface="Arial" panose="020B0604020202020204" pitchFamily="34" charset="0"/>
            </a:endParaRPr>
          </a:p>
          <a:p>
            <a:pPr marL="342900" indent="-342900"/>
            <a:endParaRPr lang="en-US"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Повышения привилегий</a:t>
            </a: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ansible_become</a:t>
            </a:r>
            <a:r>
              <a:rPr lang="en-US" sz="1400" dirty="0">
                <a:latin typeface="Arial" panose="020B0604020202020204" pitchFamily="34" charset="0"/>
                <a:cs typeface="Arial" panose="020B0604020202020204" pitchFamily="34" charset="0"/>
              </a:rPr>
              <a:t> = yes</a:t>
            </a:r>
          </a:p>
          <a:p>
            <a:pPr marL="0" indent="0">
              <a:buNone/>
            </a:pP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ansible_become_method</a:t>
            </a:r>
            <a:r>
              <a:rPr lang="en-US" sz="1400" dirty="0">
                <a:latin typeface="Arial" panose="020B0604020202020204" pitchFamily="34" charset="0"/>
                <a:cs typeface="Arial" panose="020B0604020202020204" pitchFamily="34" charset="0"/>
              </a:rPr>
              <a:t> = </a:t>
            </a:r>
            <a:r>
              <a:rPr lang="en-US" dirty="0"/>
              <a:t> </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sudo</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su</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pbrun</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pfexec</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doas</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dzdo</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ksu</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runas</a:t>
            </a:r>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machinectl</a:t>
            </a:r>
            <a:r>
              <a:rPr lang="en-US" sz="1400" dirty="0">
                <a:latin typeface="Arial" panose="020B0604020202020204" pitchFamily="34" charset="0"/>
                <a:cs typeface="Arial" panose="020B0604020202020204" pitchFamily="34" charset="0"/>
              </a:rPr>
              <a:t> ]</a:t>
            </a:r>
          </a:p>
          <a:p>
            <a:pPr marL="0" indent="0">
              <a:buNone/>
            </a:pP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ansible_become_user</a:t>
            </a:r>
            <a:r>
              <a:rPr lang="en-US" sz="1400" dirty="0">
                <a:latin typeface="Arial" panose="020B0604020202020204" pitchFamily="34" charset="0"/>
                <a:cs typeface="Arial" panose="020B0604020202020204" pitchFamily="34" charset="0"/>
              </a:rPr>
              <a:t> = (default=root)</a:t>
            </a:r>
          </a:p>
          <a:p>
            <a:pPr marL="0" indent="0">
              <a:buNone/>
            </a:pP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ansible_become_pass</a:t>
            </a:r>
            <a:endParaRPr lang="ru-RU"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32E0B50-74C0-D444-B4E2-3AFAE8D3F2E5}"/>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57764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Ad-hoc </a:t>
            </a:r>
            <a:r>
              <a:rPr lang="ru-RU" b="1" dirty="0">
                <a:latin typeface="Arial" panose="020B0604020202020204" pitchFamily="34" charset="0"/>
                <a:cs typeface="Arial" panose="020B0604020202020204" pitchFamily="34" charset="0"/>
              </a:rPr>
              <a:t>команды</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18</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4" y="878178"/>
            <a:ext cx="8429625" cy="3397250"/>
          </a:xfrm>
        </p:spPr>
        <p:txBody>
          <a:bodyPr/>
          <a:lstStyle/>
          <a:p>
            <a:pPr marL="0" indent="0">
              <a:buNone/>
            </a:pPr>
            <a:r>
              <a:rPr lang="ru-RU" sz="1400" b="1" dirty="0">
                <a:latin typeface="Arial" panose="020B0604020202020204" pitchFamily="34" charset="0"/>
                <a:cs typeface="Arial" panose="020B0604020202020204" pitchFamily="34" charset="0"/>
              </a:rPr>
              <a:t>Запуск простых задач</a:t>
            </a:r>
            <a:endParaRPr lang="en-US" sz="1400" b="1" dirty="0">
              <a:latin typeface="Arial" panose="020B0604020202020204" pitchFamily="34" charset="0"/>
              <a:cs typeface="Arial" panose="020B0604020202020204" pitchFamily="34" charset="0"/>
            </a:endParaRPr>
          </a:p>
          <a:p>
            <a:pPr marL="0" indent="0">
              <a:buNone/>
            </a:pPr>
            <a:r>
              <a:rPr lang="ru-RU" sz="1400" dirty="0">
                <a:latin typeface="Arial" panose="020B0604020202020204" pitchFamily="34" charset="0"/>
                <a:cs typeface="Arial" panose="020B0604020202020204" pitchFamily="34" charset="0"/>
              </a:rPr>
              <a:t>Синтаксис:</a:t>
            </a:r>
            <a:endParaRPr lang="en-US" sz="1400" dirty="0">
              <a:latin typeface="Arial" panose="020B0604020202020204" pitchFamily="34" charset="0"/>
              <a:cs typeface="Arial" panose="020B0604020202020204" pitchFamily="34" charset="0"/>
            </a:endParaRPr>
          </a:p>
          <a:p>
            <a:pPr marL="0" indent="0">
              <a:buNone/>
            </a:pPr>
            <a:r>
              <a:rPr lang="en-US" sz="1200" dirty="0">
                <a:latin typeface="Arial" panose="020B0604020202020204" pitchFamily="34" charset="0"/>
                <a:cs typeface="Arial" panose="020B0604020202020204" pitchFamily="34" charset="0"/>
              </a:rPr>
              <a:t>$ ansible &lt;GROUP&gt; -m &lt;MODULE&gt; -a &lt;ARGUMENT&gt; -</a:t>
            </a:r>
            <a:r>
              <a:rPr lang="en-US" sz="1200" dirty="0" err="1">
                <a:latin typeface="Arial" panose="020B0604020202020204" pitchFamily="34" charset="0"/>
                <a:cs typeface="Arial" panose="020B0604020202020204" pitchFamily="34" charset="0"/>
              </a:rPr>
              <a:t>i</a:t>
            </a:r>
            <a:r>
              <a:rPr lang="en-US" sz="1200" dirty="0">
                <a:latin typeface="Arial" panose="020B0604020202020204" pitchFamily="34" charset="0"/>
                <a:cs typeface="Arial" panose="020B0604020202020204" pitchFamily="34" charset="0"/>
              </a:rPr>
              <a:t> &lt;INVENTORY&gt; -u &lt;USERNAME&gt; -k &lt;PASSWORD&gt;</a:t>
            </a:r>
          </a:p>
          <a:p>
            <a:endParaRPr lang="ru-RU" sz="1400" dirty="0">
              <a:latin typeface="Arial" panose="020B0604020202020204" pitchFamily="34" charset="0"/>
              <a:cs typeface="Arial" panose="020B0604020202020204" pitchFamily="34" charset="0"/>
            </a:endParaRPr>
          </a:p>
          <a:p>
            <a:pPr marL="342900" indent="-342900"/>
            <a:r>
              <a:rPr lang="en-US" sz="1400" dirty="0">
                <a:latin typeface="Arial" panose="020B0604020202020204" pitchFamily="34" charset="0"/>
                <a:cs typeface="Arial" panose="020B0604020202020204" pitchFamily="34" charset="0"/>
              </a:rPr>
              <a:t>ansible all -m ping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inventory.ini</a:t>
            </a:r>
            <a:endParaRPr lang="en-US" sz="1400" dirty="0">
              <a:latin typeface="Arial" panose="020B0604020202020204" pitchFamily="34" charset="0"/>
              <a:cs typeface="Arial" panose="020B0604020202020204" pitchFamily="34" charset="0"/>
            </a:endParaRPr>
          </a:p>
          <a:p>
            <a:pPr marL="342900" indent="-342900"/>
            <a:r>
              <a:rPr lang="en-US" sz="1400" dirty="0">
                <a:latin typeface="Arial" panose="020B0604020202020204" pitchFamily="34" charset="0"/>
                <a:cs typeface="Arial" panose="020B0604020202020204" pitchFamily="34" charset="0"/>
              </a:rPr>
              <a:t>ansible graphite –m shell –a date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prod</a:t>
            </a:r>
          </a:p>
          <a:p>
            <a:pPr marL="342900" indent="-342900"/>
            <a:r>
              <a:rPr lang="en-US" sz="1400" dirty="0">
                <a:latin typeface="Arial" panose="020B0604020202020204" pitchFamily="34" charset="0"/>
                <a:cs typeface="Arial" panose="020B0604020202020204" pitchFamily="34" charset="0"/>
              </a:rPr>
              <a:t>ansible </a:t>
            </a:r>
            <a:r>
              <a:rPr lang="en-US" sz="1400" dirty="0" err="1">
                <a:latin typeface="Arial" panose="020B0604020202020204" pitchFamily="34" charset="0"/>
                <a:cs typeface="Arial" panose="020B0604020202020204" pitchFamily="34" charset="0"/>
              </a:rPr>
              <a:t>db</a:t>
            </a:r>
            <a:r>
              <a:rPr lang="en-US" sz="1400" dirty="0">
                <a:latin typeface="Arial" panose="020B0604020202020204" pitchFamily="34" charset="0"/>
                <a:cs typeface="Arial" panose="020B0604020202020204" pitchFamily="34" charset="0"/>
              </a:rPr>
              <a:t> –m shell –a "</a:t>
            </a:r>
            <a:r>
              <a:rPr lang="en-US" sz="1400" dirty="0" err="1">
                <a:latin typeface="Arial" panose="020B0604020202020204" pitchFamily="34" charset="0"/>
                <a:cs typeface="Arial" panose="020B0604020202020204" pitchFamily="34" charset="0"/>
              </a:rPr>
              <a:t>df</a:t>
            </a:r>
            <a:r>
              <a:rPr lang="en-US" sz="1400" dirty="0">
                <a:latin typeface="Arial" panose="020B0604020202020204" pitchFamily="34" charset="0"/>
                <a:cs typeface="Arial" panose="020B0604020202020204" pitchFamily="34" charset="0"/>
              </a:rPr>
              <a:t> -h"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preprod</a:t>
            </a:r>
            <a:endParaRPr lang="ru-RU" sz="1400" dirty="0">
              <a:latin typeface="Arial" panose="020B0604020202020204" pitchFamily="34" charset="0"/>
              <a:cs typeface="Arial" panose="020B0604020202020204" pitchFamily="34" charset="0"/>
            </a:endParaRPr>
          </a:p>
          <a:p>
            <a:pPr marL="342900" indent="-342900"/>
            <a:r>
              <a:rPr lang="en-US" sz="1400" dirty="0">
                <a:latin typeface="Arial" panose="020B0604020202020204" pitchFamily="34" charset="0"/>
                <a:cs typeface="Arial" panose="020B0604020202020204" pitchFamily="34" charset="0"/>
              </a:rPr>
              <a:t>ansible all -m setup</a:t>
            </a:r>
            <a:r>
              <a:rPr lang="ru-RU"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qa1</a:t>
            </a:r>
          </a:p>
          <a:p>
            <a:pPr marL="342900" indent="-342900"/>
            <a:r>
              <a:rPr lang="en-US" sz="1400" dirty="0">
                <a:latin typeface="Arial" panose="020B0604020202020204" pitchFamily="34" charset="0"/>
                <a:cs typeface="Arial" panose="020B0604020202020204" pitchFamily="34" charset="0"/>
              </a:rPr>
              <a:t>ansible web -m setup -a "filter=</a:t>
            </a:r>
            <a:r>
              <a:rPr lang="en-US" sz="1400" dirty="0" err="1">
                <a:latin typeface="Arial" panose="020B0604020202020204" pitchFamily="34" charset="0"/>
                <a:cs typeface="Arial" panose="020B0604020202020204" pitchFamily="34" charset="0"/>
              </a:rPr>
              <a:t>ansible_kernel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inventory</a:t>
            </a:r>
          </a:p>
          <a:p>
            <a:pPr marL="342900" indent="-342900"/>
            <a:r>
              <a:rPr lang="en-US" sz="1400" dirty="0">
                <a:latin typeface="Arial" panose="020B0604020202020204" pitchFamily="34" charset="0"/>
                <a:cs typeface="Arial" panose="020B0604020202020204" pitchFamily="34" charset="0"/>
              </a:rPr>
              <a:t>ansible all -b -m yum -a "name=</a:t>
            </a:r>
            <a:r>
              <a:rPr lang="en-US" sz="1400" dirty="0" err="1">
                <a:latin typeface="Arial" panose="020B0604020202020204" pitchFamily="34" charset="0"/>
                <a:cs typeface="Arial" panose="020B0604020202020204" pitchFamily="34" charset="0"/>
              </a:rPr>
              <a:t>tcpdump</a:t>
            </a:r>
            <a:r>
              <a:rPr lang="en-US" sz="1400" dirty="0">
                <a:latin typeface="Arial" panose="020B0604020202020204" pitchFamily="34" charset="0"/>
                <a:cs typeface="Arial" panose="020B0604020202020204" pitchFamily="34" charset="0"/>
              </a:rPr>
              <a:t> state=present"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qa2</a:t>
            </a:r>
            <a:endParaRPr lang="ru-RU" sz="1400"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278D0F6-4A88-F14D-98C1-E0930608C677}"/>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1581067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solidFill>
                  <a:srgbClr val="FF0000"/>
                </a:solidFill>
                <a:latin typeface="Arial" panose="020B0604020202020204" pitchFamily="34" charset="0"/>
                <a:cs typeface="Arial" panose="020B0604020202020204" pitchFamily="34" charset="0"/>
              </a:rPr>
              <a:t>Live Demo!!!</a:t>
            </a:r>
            <a:endParaRPr lang="en-US" sz="2400" b="1">
              <a:solidFill>
                <a:srgbClr val="FF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19</a:t>
            </a:fld>
            <a:endParaRPr lang="en-US"/>
          </a:p>
        </p:txBody>
      </p:sp>
      <p:pic>
        <p:nvPicPr>
          <p:cNvPr id="4" name="Picture 3">
            <a:extLst>
              <a:ext uri="{FF2B5EF4-FFF2-40B4-BE49-F238E27FC236}">
                <a16:creationId xmlns:a16="http://schemas.microsoft.com/office/drawing/2014/main" id="{CBEA9424-3976-7D44-8ADA-290BF9536FB3}"/>
              </a:ext>
            </a:extLst>
          </p:cNvPr>
          <p:cNvPicPr>
            <a:picLocks noChangeAspect="1"/>
          </p:cNvPicPr>
          <p:nvPr/>
        </p:nvPicPr>
        <p:blipFill>
          <a:blip r:embed="rId3"/>
          <a:stretch>
            <a:fillRect/>
          </a:stretch>
        </p:blipFill>
        <p:spPr>
          <a:xfrm>
            <a:off x="0" y="637368"/>
            <a:ext cx="9149801" cy="4189271"/>
          </a:xfrm>
          <a:prstGeom prst="rect">
            <a:avLst/>
          </a:prstGeom>
        </p:spPr>
      </p:pic>
    </p:spTree>
    <p:extLst>
      <p:ext uri="{BB962C8B-B14F-4D97-AF65-F5344CB8AC3E}">
        <p14:creationId xmlns:p14="http://schemas.microsoft.com/office/powerpoint/2010/main" val="1548403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473177" y="392376"/>
            <a:ext cx="3986213" cy="342900"/>
          </a:xfrm>
        </p:spPr>
        <p:txBody>
          <a:bodyPr/>
          <a:lstStyle/>
          <a:p>
            <a:r>
              <a:rPr lang="ru-RU" sz="1600"/>
              <a:t>Иван </a:t>
            </a:r>
            <a:r>
              <a:rPr lang="ru-RU" sz="1600" err="1"/>
              <a:t>Кукулевский</a:t>
            </a:r>
            <a:endParaRPr lang="en-US" sz="1600"/>
          </a:p>
        </p:txBody>
      </p:sp>
      <p:sp>
        <p:nvSpPr>
          <p:cNvPr id="11" name="Text Placeholder 10"/>
          <p:cNvSpPr>
            <a:spLocks noGrp="1"/>
          </p:cNvSpPr>
          <p:nvPr>
            <p:ph type="body" sz="quarter" idx="15"/>
          </p:nvPr>
        </p:nvSpPr>
        <p:spPr>
          <a:xfrm>
            <a:off x="4473177" y="778947"/>
            <a:ext cx="3993542" cy="342900"/>
          </a:xfrm>
        </p:spPr>
        <p:txBody>
          <a:bodyPr/>
          <a:lstStyle/>
          <a:p>
            <a:r>
              <a:rPr lang="en-US" sz="1200"/>
              <a:t>Senior DevOps Engineer </a:t>
            </a:r>
          </a:p>
        </p:txBody>
      </p:sp>
      <p:sp>
        <p:nvSpPr>
          <p:cNvPr id="4" name="Slide Number Placeholder 3">
            <a:extLst>
              <a:ext uri="{FF2B5EF4-FFF2-40B4-BE49-F238E27FC236}">
                <a16:creationId xmlns:a16="http://schemas.microsoft.com/office/drawing/2014/main" id="{CAD771C0-F829-7149-B81C-0B9C21F15936}"/>
              </a:ext>
            </a:extLst>
          </p:cNvPr>
          <p:cNvSpPr>
            <a:spLocks noGrp="1"/>
          </p:cNvSpPr>
          <p:nvPr>
            <p:ph type="sldNum" sz="quarter" idx="4"/>
          </p:nvPr>
        </p:nvSpPr>
        <p:spPr/>
        <p:txBody>
          <a:bodyPr/>
          <a:lstStyle/>
          <a:p>
            <a:fld id="{3A707DD9-E92B-45E8-BE0A-E6B2EDF345EB}" type="slidenum">
              <a:rPr lang="en-US" smtClean="0"/>
              <a:pPr/>
              <a:t>2</a:t>
            </a:fld>
            <a:endParaRPr lang="en-US"/>
          </a:p>
        </p:txBody>
      </p:sp>
      <p:sp>
        <p:nvSpPr>
          <p:cNvPr id="9" name="Content Placeholder 8">
            <a:extLst>
              <a:ext uri="{FF2B5EF4-FFF2-40B4-BE49-F238E27FC236}">
                <a16:creationId xmlns:a16="http://schemas.microsoft.com/office/drawing/2014/main" id="{757C31BC-A38E-A349-BBF5-7A58883BB76B}"/>
              </a:ext>
            </a:extLst>
          </p:cNvPr>
          <p:cNvSpPr>
            <a:spLocks noGrp="1"/>
          </p:cNvSpPr>
          <p:nvPr>
            <p:ph sz="quarter" idx="12"/>
          </p:nvPr>
        </p:nvSpPr>
        <p:spPr>
          <a:xfrm>
            <a:off x="4473177" y="1315132"/>
            <a:ext cx="3993357" cy="3318221"/>
          </a:xfrm>
        </p:spPr>
        <p:txBody>
          <a:bodyPr/>
          <a:lstStyle/>
          <a:p>
            <a:r>
              <a:rPr lang="ru-RU" sz="1600"/>
              <a:t>В ИТ больше 8 лет</a:t>
            </a:r>
          </a:p>
          <a:p>
            <a:r>
              <a:rPr lang="ru-RU" sz="1600"/>
              <a:t>Больше 3 лет работаю </a:t>
            </a:r>
            <a:r>
              <a:rPr lang="en-US" sz="1600"/>
              <a:t>DevOps </a:t>
            </a:r>
            <a:r>
              <a:rPr lang="ru-RU" sz="1600"/>
              <a:t>инженером </a:t>
            </a:r>
            <a:endParaRPr lang="en-US" sz="1600"/>
          </a:p>
          <a:p>
            <a:r>
              <a:rPr lang="ru-RU" sz="1600"/>
              <a:t>Основной мой стек технологий:</a:t>
            </a:r>
          </a:p>
          <a:p>
            <a:pPr lvl="1"/>
            <a:r>
              <a:rPr lang="en-US" sz="1400">
                <a:latin typeface="+mj-lt"/>
              </a:rPr>
              <a:t>AWS, Microsoft Azure, VMware vSphere </a:t>
            </a:r>
            <a:r>
              <a:rPr lang="en-US" sz="1400" err="1">
                <a:latin typeface="+mj-lt"/>
              </a:rPr>
              <a:t>ESXi</a:t>
            </a:r>
            <a:endParaRPr lang="en-US" sz="1400">
              <a:latin typeface="+mj-lt"/>
            </a:endParaRPr>
          </a:p>
          <a:p>
            <a:pPr lvl="1"/>
            <a:r>
              <a:rPr lang="en-US" sz="1400" err="1">
                <a:latin typeface="+mj-lt"/>
              </a:rPr>
              <a:t>Teamcity</a:t>
            </a:r>
            <a:r>
              <a:rPr lang="en-US" sz="1400">
                <a:latin typeface="+mj-lt"/>
              </a:rPr>
              <a:t>, Azure DevOps (VSTS), Octopus</a:t>
            </a:r>
          </a:p>
          <a:p>
            <a:pPr lvl="1"/>
            <a:r>
              <a:rPr lang="en-US" sz="1400">
                <a:latin typeface="+mj-lt"/>
              </a:rPr>
              <a:t>Docker, Kubernetes</a:t>
            </a:r>
          </a:p>
          <a:p>
            <a:pPr lvl="1"/>
            <a:r>
              <a:rPr lang="en-US" sz="1400">
                <a:latin typeface="+mj-lt"/>
              </a:rPr>
              <a:t>Terraform, Ansible, PowerShell DSC, Puppet</a:t>
            </a:r>
          </a:p>
          <a:p>
            <a:pPr lvl="1"/>
            <a:r>
              <a:rPr lang="en-US" sz="1400">
                <a:latin typeface="+mj-lt"/>
              </a:rPr>
              <a:t>MS SQL, MySQL, </a:t>
            </a:r>
            <a:r>
              <a:rPr lang="en-US" sz="1400" err="1">
                <a:latin typeface="+mj-lt"/>
              </a:rPr>
              <a:t>ElasticSearch</a:t>
            </a:r>
            <a:endParaRPr lang="en-US" sz="1400">
              <a:latin typeface="+mj-lt"/>
            </a:endParaRPr>
          </a:p>
          <a:p>
            <a:pPr lvl="1"/>
            <a:r>
              <a:rPr lang="en-US" sz="1400">
                <a:latin typeface="+mj-lt"/>
              </a:rPr>
              <a:t>Bash, PowerShell, Python</a:t>
            </a:r>
          </a:p>
          <a:p>
            <a:pPr lvl="1"/>
            <a:r>
              <a:rPr lang="en-US" sz="1400">
                <a:latin typeface="+mj-lt"/>
              </a:rPr>
              <a:t>Zabbix, Nagios, </a:t>
            </a:r>
            <a:r>
              <a:rPr lang="en-US" sz="1400" err="1">
                <a:latin typeface="+mj-lt"/>
              </a:rPr>
              <a:t>GrayLog</a:t>
            </a:r>
            <a:r>
              <a:rPr lang="en-US" sz="1400">
                <a:latin typeface="+mj-lt"/>
              </a:rPr>
              <a:t>, Splunk</a:t>
            </a:r>
            <a:endParaRPr lang="ru-RU" sz="1400">
              <a:latin typeface="+mj-lt"/>
            </a:endParaRPr>
          </a:p>
          <a:p>
            <a:r>
              <a:rPr lang="ru-RU" sz="1600"/>
              <a:t>Много путешествую и много занимаюсь самообразованием</a:t>
            </a:r>
          </a:p>
          <a:p>
            <a:endParaRPr lang="ru-RU" sz="1600"/>
          </a:p>
          <a:p>
            <a:endParaRPr lang="en-US"/>
          </a:p>
        </p:txBody>
      </p:sp>
      <p:pic>
        <p:nvPicPr>
          <p:cNvPr id="30" name="Picture Placeholder 29">
            <a:extLst>
              <a:ext uri="{FF2B5EF4-FFF2-40B4-BE49-F238E27FC236}">
                <a16:creationId xmlns:a16="http://schemas.microsoft.com/office/drawing/2014/main" id="{96D4EDDC-8371-234C-842A-F8656361038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1072895" y="1581215"/>
            <a:ext cx="1664208" cy="1664208"/>
          </a:xfrm>
        </p:spPr>
      </p:pic>
      <p:sp>
        <p:nvSpPr>
          <p:cNvPr id="8" name="Text Placeholder 10">
            <a:extLst>
              <a:ext uri="{FF2B5EF4-FFF2-40B4-BE49-F238E27FC236}">
                <a16:creationId xmlns:a16="http://schemas.microsoft.com/office/drawing/2014/main" id="{0E0548CA-7A09-A643-9F38-C402688E9A6F}"/>
              </a:ext>
            </a:extLst>
          </p:cNvPr>
          <p:cNvSpPr txBox="1">
            <a:spLocks/>
          </p:cNvSpPr>
          <p:nvPr/>
        </p:nvSpPr>
        <p:spPr>
          <a:xfrm>
            <a:off x="-1" y="3710596"/>
            <a:ext cx="3810000" cy="332486"/>
          </a:xfrm>
          <a:prstGeom prst="rect">
            <a:avLst/>
          </a:prstGeom>
        </p:spPr>
        <p:txBody>
          <a:bodyPr vert="horz" wrap="none" lIns="0" tIns="0" rIns="0" bIns="0" rtlCol="0">
            <a:noAutofit/>
          </a:bodyPr>
          <a:lstStyle>
            <a:lvl1pPr marL="0" indent="0" algn="l" defTabSz="914400" rtl="0" eaLnBrk="1" latinLnBrk="0" hangingPunct="1">
              <a:lnSpc>
                <a:spcPts val="1600"/>
              </a:lnSpc>
              <a:spcBef>
                <a:spcPts val="288"/>
              </a:spcBef>
              <a:spcAft>
                <a:spcPts val="300"/>
              </a:spcAft>
              <a:buFont typeface="Arial" panose="020B0604020202020204" pitchFamily="34" charset="0"/>
              <a:buNone/>
              <a:defRPr sz="900" b="1" i="1" kern="1200" cap="none" spc="100" baseline="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b="0" i="0"/>
              <a:t>i.kukulevskyy@gmail.com</a:t>
            </a:r>
          </a:p>
          <a:p>
            <a:pPr algn="ctr"/>
            <a:endParaRPr lang="en-US" sz="1200" b="0" i="0"/>
          </a:p>
        </p:txBody>
      </p:sp>
      <p:sp>
        <p:nvSpPr>
          <p:cNvPr id="6" name="Rectangle 5">
            <a:extLst>
              <a:ext uri="{FF2B5EF4-FFF2-40B4-BE49-F238E27FC236}">
                <a16:creationId xmlns:a16="http://schemas.microsoft.com/office/drawing/2014/main" id="{7E76AC19-6CBA-DB4E-BE7F-5367033EB62C}"/>
              </a:ext>
            </a:extLst>
          </p:cNvPr>
          <p:cNvSpPr/>
          <p:nvPr/>
        </p:nvSpPr>
        <p:spPr>
          <a:xfrm>
            <a:off x="131845" y="4043082"/>
            <a:ext cx="3672057" cy="276999"/>
          </a:xfrm>
          <a:prstGeom prst="rect">
            <a:avLst/>
          </a:prstGeom>
        </p:spPr>
        <p:txBody>
          <a:bodyPr wrap="square">
            <a:spAutoFit/>
          </a:bodyPr>
          <a:lstStyle/>
          <a:p>
            <a:r>
              <a:rPr lang="en-US" sz="1200" dirty="0">
                <a:hlinkClick r:id="rId3">
                  <a:extLst>
                    <a:ext uri="{A12FA001-AC4F-418D-AE19-62706E023703}">
                      <ahyp:hlinkClr xmlns:ahyp="http://schemas.microsoft.com/office/drawing/2018/hyperlinkcolor" val="tx"/>
                    </a:ext>
                  </a:extLst>
                </a:hlinkClick>
              </a:rPr>
              <a:t>https://github.com/ikukulevskyi/devopscamp-ansible</a:t>
            </a:r>
            <a:endParaRPr lang="en-US" sz="1200" dirty="0"/>
          </a:p>
        </p:txBody>
      </p:sp>
    </p:spTree>
    <p:extLst>
      <p:ext uri="{BB962C8B-B14F-4D97-AF65-F5344CB8AC3E}">
        <p14:creationId xmlns:p14="http://schemas.microsoft.com/office/powerpoint/2010/main" val="1429255393"/>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YAML </a:t>
            </a:r>
            <a:r>
              <a:rPr lang="ru-RU" b="1" dirty="0">
                <a:latin typeface="Arial" panose="020B0604020202020204" pitchFamily="34" charset="0"/>
                <a:cs typeface="Arial" panose="020B0604020202020204" pitchFamily="34" charset="0"/>
              </a:rPr>
              <a:t>синтаксис</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20</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4" y="878178"/>
            <a:ext cx="8429625" cy="3397250"/>
          </a:xfrm>
        </p:spPr>
        <p:txBody>
          <a:bodyPr/>
          <a:lstStyle/>
          <a:p>
            <a:pPr marL="0" indent="0">
              <a:buNone/>
            </a:pPr>
            <a:r>
              <a:rPr lang="en-US" sz="1400" b="1" dirty="0">
                <a:latin typeface="Arial" panose="020B0604020202020204" pitchFamily="34" charset="0"/>
                <a:cs typeface="Arial" panose="020B0604020202020204" pitchFamily="34" charset="0"/>
              </a:rPr>
              <a:t>YAML</a:t>
            </a:r>
          </a:p>
          <a:p>
            <a:pPr marL="342900" indent="-342900"/>
            <a:r>
              <a:rPr lang="ru-RU" sz="1400" dirty="0">
                <a:latin typeface="Arial" panose="020B0604020202020204" pitchFamily="34" charset="0"/>
                <a:cs typeface="Arial" panose="020B0604020202020204" pitchFamily="34" charset="0"/>
              </a:rPr>
              <a:t>Отступы из пробелов (символы табуляции не допускаются) используются для обозначения структуры</a:t>
            </a:r>
          </a:p>
          <a:p>
            <a:pPr marL="342900" indent="-342900"/>
            <a:r>
              <a:rPr lang="ru-RU" sz="1400" dirty="0">
                <a:latin typeface="Arial" panose="020B0604020202020204" pitchFamily="34" charset="0"/>
                <a:cs typeface="Arial" panose="020B0604020202020204" pitchFamily="34" charset="0"/>
              </a:rPr>
              <a:t>Комментарии начинаются с символа “решётки” ( # ), могут начинаться в любом месте строки и продолжаются до конца строки</a:t>
            </a:r>
          </a:p>
          <a:p>
            <a:pPr marL="342900" indent="-342900"/>
            <a:r>
              <a:rPr lang="ru-RU" sz="1400" dirty="0">
                <a:latin typeface="Arial" panose="020B0604020202020204" pitchFamily="34" charset="0"/>
                <a:cs typeface="Arial" panose="020B0604020202020204" pitchFamily="34" charset="0"/>
              </a:rPr>
              <a:t>Списки обозначаются начальным дефисом ( - ) с одним членом списка на строку, либо члены списка заключаются в квадратные скобки ( [ ] ) и разделяются запятой и пробелом ( , )</a:t>
            </a:r>
          </a:p>
          <a:p>
            <a:pPr marL="342900" indent="-342900"/>
            <a:r>
              <a:rPr lang="ru-RU" sz="1400" dirty="0">
                <a:latin typeface="Arial" panose="020B0604020202020204" pitchFamily="34" charset="0"/>
                <a:cs typeface="Arial" panose="020B0604020202020204" pitchFamily="34" charset="0"/>
              </a:rPr>
              <a:t>ассоциативные массивы представлены двоеточием с пробелом ( : ) в виде ключ: значение, по одной паре ключ-значение на строку, либо в виде пар, заключённых в фигурные скобки и разделенных запятой и пробелом ( , )</a:t>
            </a:r>
          </a:p>
          <a:p>
            <a:pPr marL="342900" indent="-342900"/>
            <a:r>
              <a:rPr lang="ru-RU" sz="1400" dirty="0">
                <a:latin typeface="Arial" panose="020B0604020202020204" pitchFamily="34" charset="0"/>
                <a:cs typeface="Arial" panose="020B0604020202020204" pitchFamily="34" charset="0"/>
              </a:rPr>
              <a:t>строки записываются без кавычек, однако могут быть заключены в одиночные или двойные кавычки</a:t>
            </a:r>
          </a:p>
          <a:p>
            <a:pPr marL="342900" indent="-342900"/>
            <a:r>
              <a:rPr lang="ru-RU" sz="1400" dirty="0">
                <a:latin typeface="Arial" panose="020B0604020202020204" pitchFamily="34" charset="0"/>
                <a:cs typeface="Arial" panose="020B0604020202020204" pitchFamily="34" charset="0"/>
              </a:rPr>
              <a:t>внутри двойных кавычек могут быть использованы экранированные символы в </a:t>
            </a:r>
            <a:r>
              <a:rPr lang="en-US" sz="1400" dirty="0">
                <a:latin typeface="Arial" panose="020B0604020202020204" pitchFamily="34" charset="0"/>
                <a:cs typeface="Arial" panose="020B0604020202020204" pitchFamily="34" charset="0"/>
              </a:rPr>
              <a:t>C-</a:t>
            </a:r>
            <a:r>
              <a:rPr lang="ru-RU" sz="1400" dirty="0">
                <a:latin typeface="Arial" panose="020B0604020202020204" pitchFamily="34" charset="0"/>
                <a:cs typeface="Arial" panose="020B0604020202020204" pitchFamily="34" charset="0"/>
              </a:rPr>
              <a:t>стиле, начинающиеся с обратного </a:t>
            </a:r>
            <a:r>
              <a:rPr lang="ru-RU" sz="1400" dirty="0" err="1">
                <a:latin typeface="Arial" panose="020B0604020202020204" pitchFamily="34" charset="0"/>
                <a:cs typeface="Arial" panose="020B0604020202020204" pitchFamily="34" charset="0"/>
              </a:rPr>
              <a:t>слэша</a:t>
            </a:r>
            <a:r>
              <a:rPr lang="ru-RU" sz="1400" dirty="0">
                <a:latin typeface="Arial" panose="020B0604020202020204" pitchFamily="34" charset="0"/>
                <a:cs typeface="Arial" panose="020B0604020202020204" pitchFamily="34" charset="0"/>
              </a:rPr>
              <a:t> ( \ )</a:t>
            </a:r>
          </a:p>
        </p:txBody>
      </p:sp>
      <p:pic>
        <p:nvPicPr>
          <p:cNvPr id="6" name="Picture 5">
            <a:extLst>
              <a:ext uri="{FF2B5EF4-FFF2-40B4-BE49-F238E27FC236}">
                <a16:creationId xmlns:a16="http://schemas.microsoft.com/office/drawing/2014/main" id="{2E18A325-DBFE-EC4F-8DB3-EBF5ADBBEB7A}"/>
              </a:ext>
            </a:extLst>
          </p:cNvPr>
          <p:cNvPicPr>
            <a:picLocks noChangeAspect="1"/>
          </p:cNvPicPr>
          <p:nvPr/>
        </p:nvPicPr>
        <p:blipFill>
          <a:blip r:embed="rId3"/>
          <a:stretch>
            <a:fillRect/>
          </a:stretch>
        </p:blipFill>
        <p:spPr>
          <a:xfrm>
            <a:off x="7874000" y="3630322"/>
            <a:ext cx="1270000" cy="1270000"/>
          </a:xfrm>
          <a:prstGeom prst="rect">
            <a:avLst/>
          </a:prstGeom>
        </p:spPr>
      </p:pic>
    </p:spTree>
    <p:extLst>
      <p:ext uri="{BB962C8B-B14F-4D97-AF65-F5344CB8AC3E}">
        <p14:creationId xmlns:p14="http://schemas.microsoft.com/office/powerpoint/2010/main" val="2267855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YAML </a:t>
            </a:r>
            <a:r>
              <a:rPr lang="ru-RU" b="1" dirty="0">
                <a:latin typeface="Arial" panose="020B0604020202020204" pitchFamily="34" charset="0"/>
                <a:cs typeface="Arial" panose="020B0604020202020204" pitchFamily="34" charset="0"/>
              </a:rPr>
              <a:t>синтаксис</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21</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5" y="878178"/>
            <a:ext cx="4211636" cy="3397250"/>
          </a:xfrm>
        </p:spPr>
        <p:txBody>
          <a:bodyPr/>
          <a:lstStyle/>
          <a:p>
            <a:pPr marL="0" indent="0">
              <a:buNone/>
            </a:pPr>
            <a:r>
              <a:rPr lang="ru-RU" sz="1400" b="1" dirty="0">
                <a:latin typeface="Arial" panose="020B0604020202020204" pitchFamily="34" charset="0"/>
                <a:cs typeface="Arial" panose="020B0604020202020204" pitchFamily="34" charset="0"/>
              </a:rPr>
              <a:t>Список</a:t>
            </a:r>
            <a:r>
              <a:rPr lang="en-US" sz="1400" b="1" dirty="0">
                <a:latin typeface="Arial" panose="020B0604020202020204" pitchFamily="34" charset="0"/>
                <a:cs typeface="Arial" panose="020B0604020202020204" pitchFamily="34" charset="0"/>
              </a:rPr>
              <a:t> (List)</a:t>
            </a:r>
            <a:endParaRPr lang="ru-RU" sz="1400" b="1"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 A list of OS</a:t>
            </a:r>
          </a:p>
          <a:p>
            <a:pPr marL="0" indent="0">
              <a:buNone/>
            </a:pPr>
            <a:r>
              <a:rPr lang="en-US" sz="1400" dirty="0">
                <a:latin typeface="Arial" panose="020B0604020202020204" pitchFamily="34" charset="0"/>
                <a:cs typeface="Arial" panose="020B0604020202020204" pitchFamily="34" charset="0"/>
              </a:rPr>
              <a:t>- Linux</a:t>
            </a:r>
          </a:p>
          <a:p>
            <a:pPr marL="0" indent="0">
              <a:buNone/>
            </a:pPr>
            <a:r>
              <a:rPr lang="en-US" sz="1400" dirty="0">
                <a:latin typeface="Arial" panose="020B0604020202020204" pitchFamily="34" charset="0"/>
                <a:cs typeface="Arial" panose="020B0604020202020204" pitchFamily="34" charset="0"/>
              </a:rPr>
              <a:t>- Solaris</a:t>
            </a:r>
          </a:p>
          <a:p>
            <a:pPr>
              <a:buFontTx/>
              <a:buChar char="-"/>
            </a:pPr>
            <a:r>
              <a:rPr lang="en-US" sz="1400" dirty="0">
                <a:latin typeface="Arial" panose="020B0604020202020204" pitchFamily="34" charset="0"/>
                <a:cs typeface="Arial" panose="020B0604020202020204" pitchFamily="34" charset="0"/>
              </a:rPr>
              <a:t>FreeBSD</a:t>
            </a:r>
          </a:p>
          <a:p>
            <a:pPr marL="0" indent="0">
              <a:buNone/>
            </a:pPr>
            <a:r>
              <a:rPr lang="en-US" sz="1400" dirty="0">
                <a:latin typeface="Arial" panose="020B0604020202020204" pitchFamily="34" charset="0"/>
                <a:cs typeface="Arial" panose="020B0604020202020204" pitchFamily="34" charset="0"/>
              </a:rPr>
              <a:t>- Plan9</a:t>
            </a:r>
          </a:p>
          <a:p>
            <a:endParaRPr lang="en-US" sz="1400"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p:txBody>
      </p:sp>
      <p:sp>
        <p:nvSpPr>
          <p:cNvPr id="6" name="Content Placeholder 4">
            <a:extLst>
              <a:ext uri="{FF2B5EF4-FFF2-40B4-BE49-F238E27FC236}">
                <a16:creationId xmlns:a16="http://schemas.microsoft.com/office/drawing/2014/main" id="{970B442F-1D3C-8749-B273-727F7B720A76}"/>
              </a:ext>
            </a:extLst>
          </p:cNvPr>
          <p:cNvSpPr txBox="1">
            <a:spLocks/>
          </p:cNvSpPr>
          <p:nvPr/>
        </p:nvSpPr>
        <p:spPr>
          <a:xfrm>
            <a:off x="4572000" y="868072"/>
            <a:ext cx="4211636" cy="3397250"/>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a:latin typeface="Arial" panose="020B0604020202020204" pitchFamily="34" charset="0"/>
                <a:cs typeface="Arial" panose="020B0604020202020204" pitchFamily="34" charset="0"/>
              </a:rPr>
              <a:t>Словарь</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Dictionary</a:t>
            </a:r>
            <a:r>
              <a:rPr lang="en-US" sz="1400" b="1" dirty="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 An employee record</a:t>
            </a:r>
          </a:p>
          <a:p>
            <a:pPr marL="0" indent="0">
              <a:buNone/>
            </a:pPr>
            <a:r>
              <a:rPr lang="en-US" sz="1400" dirty="0">
                <a:latin typeface="Arial" panose="020B0604020202020204" pitchFamily="34" charset="0"/>
                <a:cs typeface="Arial" panose="020B0604020202020204" pitchFamily="34" charset="0"/>
              </a:rPr>
              <a:t>name: Example DevOps</a:t>
            </a:r>
          </a:p>
          <a:p>
            <a:pPr marL="0" indent="0">
              <a:buNone/>
            </a:pPr>
            <a:r>
              <a:rPr lang="en-US" sz="1400" dirty="0">
                <a:latin typeface="Arial" panose="020B0604020202020204" pitchFamily="34" charset="0"/>
                <a:cs typeface="Arial" panose="020B0604020202020204" pitchFamily="34" charset="0"/>
              </a:rPr>
              <a:t>job: DevOps Engineer</a:t>
            </a:r>
          </a:p>
          <a:p>
            <a:pPr marL="0" indent="0">
              <a:buNone/>
            </a:pPr>
            <a:r>
              <a:rPr lang="en-US" sz="1400" dirty="0">
                <a:latin typeface="Arial" panose="020B0604020202020204" pitchFamily="34" charset="0"/>
                <a:cs typeface="Arial" panose="020B0604020202020204" pitchFamily="34" charset="0"/>
              </a:rPr>
              <a:t>skill: God Like</a:t>
            </a:r>
          </a:p>
          <a:p>
            <a:pPr marL="0" indent="0">
              <a:buNone/>
            </a:pPr>
            <a:r>
              <a:rPr lang="en-US" sz="1400" dirty="0">
                <a:latin typeface="Arial" panose="020B0604020202020204" pitchFamily="34" charset="0"/>
                <a:cs typeface="Arial" panose="020B0604020202020204" pitchFamily="34" charset="0"/>
              </a:rPr>
              <a:t>employed: True</a:t>
            </a:r>
          </a:p>
          <a:p>
            <a:endParaRPr lang="ru-RU" sz="1400" dirty="0">
              <a:latin typeface="Arial" panose="020B0604020202020204" pitchFamily="34" charset="0"/>
              <a:cs typeface="Arial" panose="020B0604020202020204" pitchFamily="34" charset="0"/>
            </a:endParaRPr>
          </a:p>
          <a:p>
            <a:pPr marL="0" indent="0">
              <a:buNone/>
            </a:pPr>
            <a:r>
              <a:rPr lang="ru-RU" sz="1400" dirty="0">
                <a:latin typeface="Arial" panose="020B0604020202020204" pitchFamily="34" charset="0"/>
                <a:cs typeface="Arial" panose="020B0604020202020204" pitchFamily="34" charset="0"/>
              </a:rPr>
              <a:t>Или так:</a:t>
            </a: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An employee record</a:t>
            </a:r>
          </a:p>
          <a:p>
            <a:pPr marL="0" indent="0">
              <a:buNone/>
            </a:pPr>
            <a:r>
              <a:rPr lang="en-US" sz="1400" dirty="0">
                <a:latin typeface="Arial" panose="020B0604020202020204" pitchFamily="34" charset="0"/>
                <a:cs typeface="Arial" panose="020B0604020202020204" pitchFamily="34" charset="0"/>
              </a:rPr>
              <a:t>{ name: Example DevOps, job: DevOps Engineer, skill: God Like, employed: True }</a:t>
            </a: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5203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YAML </a:t>
            </a:r>
            <a:r>
              <a:rPr lang="ru-RU" b="1" dirty="0">
                <a:latin typeface="Arial" panose="020B0604020202020204" pitchFamily="34" charset="0"/>
                <a:cs typeface="Arial" panose="020B0604020202020204" pitchFamily="34" charset="0"/>
              </a:rPr>
              <a:t>синтаксис</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22</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5" y="878178"/>
            <a:ext cx="4211636" cy="3397250"/>
          </a:xfrm>
        </p:spPr>
        <p:txBody>
          <a:bodyPr/>
          <a:lstStyle/>
          <a:p>
            <a:pPr marL="0" indent="0">
              <a:buNone/>
            </a:pPr>
            <a:r>
              <a:rPr lang="ru-RU" sz="1400" b="1" dirty="0">
                <a:latin typeface="Arial" panose="020B0604020202020204" pitchFamily="34" charset="0"/>
                <a:cs typeface="Arial" panose="020B0604020202020204" pitchFamily="34" charset="0"/>
              </a:rPr>
              <a:t>Логическое значение (</a:t>
            </a:r>
            <a:r>
              <a:rPr lang="en-US" sz="1400" b="1" dirty="0" err="1">
                <a:latin typeface="Arial" panose="020B0604020202020204" pitchFamily="34" charset="0"/>
                <a:cs typeface="Arial" panose="020B0604020202020204" pitchFamily="34" charset="0"/>
              </a:rPr>
              <a:t>boolean</a:t>
            </a:r>
            <a:r>
              <a:rPr lang="en-US" sz="1400" b="1" dirty="0">
                <a:latin typeface="Arial" panose="020B0604020202020204" pitchFamily="34" charset="0"/>
                <a:cs typeface="Arial" panose="020B0604020202020204" pitchFamily="34" charset="0"/>
              </a:rPr>
              <a:t> value</a:t>
            </a:r>
            <a:r>
              <a:rPr lang="ru-RU" sz="1400" b="1"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a:t>
            </a:r>
          </a:p>
          <a:p>
            <a:pPr marL="0" indent="0">
              <a:buNone/>
            </a:pPr>
            <a:r>
              <a:rPr lang="en-US" sz="1400" dirty="0" err="1">
                <a:latin typeface="Arial" panose="020B0604020202020204" pitchFamily="34" charset="0"/>
                <a:cs typeface="Arial" panose="020B0604020202020204" pitchFamily="34" charset="0"/>
              </a:rPr>
              <a:t>use_whiskey</a:t>
            </a:r>
            <a:r>
              <a:rPr lang="en-US" sz="1400" dirty="0">
                <a:latin typeface="Arial" panose="020B0604020202020204" pitchFamily="34" charset="0"/>
                <a:cs typeface="Arial" panose="020B0604020202020204" pitchFamily="34" charset="0"/>
              </a:rPr>
              <a:t>: yes</a:t>
            </a:r>
          </a:p>
          <a:p>
            <a:pPr marL="0" indent="0">
              <a:buNone/>
            </a:pPr>
            <a:r>
              <a:rPr lang="en-US" sz="1400" dirty="0" err="1">
                <a:latin typeface="Arial" panose="020B0604020202020204" pitchFamily="34" charset="0"/>
                <a:cs typeface="Arial" panose="020B0604020202020204" pitchFamily="34" charset="0"/>
              </a:rPr>
              <a:t>enable_beer</a:t>
            </a:r>
            <a:r>
              <a:rPr lang="en-US" sz="1400" dirty="0">
                <a:latin typeface="Arial" panose="020B0604020202020204" pitchFamily="34" charset="0"/>
                <a:cs typeface="Arial" panose="020B0604020202020204" pitchFamily="34" charset="0"/>
              </a:rPr>
              <a:t>: no</a:t>
            </a:r>
          </a:p>
          <a:p>
            <a:pPr marL="0" indent="0">
              <a:buNone/>
            </a:pPr>
            <a:r>
              <a:rPr lang="en-US" sz="1400" dirty="0" err="1">
                <a:latin typeface="Arial" panose="020B0604020202020204" pitchFamily="34" charset="0"/>
                <a:cs typeface="Arial" panose="020B0604020202020204" pitchFamily="34" charset="0"/>
              </a:rPr>
              <a:t>reboot_mind</a:t>
            </a:r>
            <a:r>
              <a:rPr lang="en-US" sz="1400" dirty="0">
                <a:latin typeface="Arial" panose="020B0604020202020204" pitchFamily="34" charset="0"/>
                <a:cs typeface="Arial" panose="020B0604020202020204" pitchFamily="34" charset="0"/>
              </a:rPr>
              <a:t>: True</a:t>
            </a:r>
          </a:p>
          <a:p>
            <a:pPr marL="0" indent="0">
              <a:buNone/>
            </a:pPr>
            <a:r>
              <a:rPr lang="en-US" sz="1400" dirty="0" err="1">
                <a:latin typeface="Arial" panose="020B0604020202020204" pitchFamily="34" charset="0"/>
                <a:cs typeface="Arial" panose="020B0604020202020204" pitchFamily="34" charset="0"/>
              </a:rPr>
              <a:t>read_book</a:t>
            </a:r>
            <a:r>
              <a:rPr lang="en-US" sz="1400" dirty="0">
                <a:latin typeface="Arial" panose="020B0604020202020204" pitchFamily="34" charset="0"/>
                <a:cs typeface="Arial" panose="020B0604020202020204" pitchFamily="34" charset="0"/>
              </a:rPr>
              <a:t>: TRUE</a:t>
            </a:r>
          </a:p>
          <a:p>
            <a:pPr marL="0" indent="0">
              <a:buNone/>
            </a:pPr>
            <a:r>
              <a:rPr lang="en-US" sz="1400" dirty="0">
                <a:latin typeface="Arial" panose="020B0604020202020204" pitchFamily="34" charset="0"/>
                <a:cs typeface="Arial" panose="020B0604020202020204" pitchFamily="34" charset="0"/>
              </a:rPr>
              <a:t>smoke: false</a:t>
            </a:r>
          </a:p>
        </p:txBody>
      </p:sp>
      <p:sp>
        <p:nvSpPr>
          <p:cNvPr id="6" name="Content Placeholder 4">
            <a:extLst>
              <a:ext uri="{FF2B5EF4-FFF2-40B4-BE49-F238E27FC236}">
                <a16:creationId xmlns:a16="http://schemas.microsoft.com/office/drawing/2014/main" id="{970B442F-1D3C-8749-B273-727F7B720A76}"/>
              </a:ext>
            </a:extLst>
          </p:cNvPr>
          <p:cNvSpPr txBox="1">
            <a:spLocks/>
          </p:cNvSpPr>
          <p:nvPr/>
        </p:nvSpPr>
        <p:spPr>
          <a:xfrm>
            <a:off x="4572000" y="868072"/>
            <a:ext cx="4211636" cy="3397250"/>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400" b="1" dirty="0">
                <a:latin typeface="Arial" panose="020B0604020202020204" pitchFamily="34" charset="0"/>
                <a:cs typeface="Arial" panose="020B0604020202020204" pitchFamily="34" charset="0"/>
              </a:rPr>
              <a:t>Переменные (</a:t>
            </a:r>
            <a:r>
              <a:rPr lang="en-US" sz="1400" b="1" dirty="0">
                <a:latin typeface="Arial" panose="020B0604020202020204" pitchFamily="34" charset="0"/>
                <a:cs typeface="Arial" panose="020B0604020202020204" pitchFamily="34" charset="0"/>
              </a:rPr>
              <a:t>variables</a:t>
            </a:r>
            <a:r>
              <a:rPr lang="ru-RU" sz="1400" b="1" dirty="0">
                <a:latin typeface="Arial" panose="020B0604020202020204" pitchFamily="34" charset="0"/>
                <a:cs typeface="Arial" panose="020B0604020202020204" pitchFamily="34" charset="0"/>
              </a:rPr>
              <a:t>)</a:t>
            </a:r>
          </a:p>
          <a:p>
            <a:pPr marL="0" indent="0">
              <a:buNone/>
            </a:pP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variable: " I am a value of some variable"</a:t>
            </a:r>
            <a:endParaRPr lang="ru-RU"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foo: </a:t>
            </a:r>
            <a:r>
              <a:rPr lang="en-US" sz="1400" dirty="0">
                <a:solidFill>
                  <a:schemeClr val="accent6"/>
                </a:solidFill>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 variable </a:t>
            </a:r>
            <a:r>
              <a:rPr lang="en-US" sz="1400" dirty="0">
                <a:solidFill>
                  <a:schemeClr val="accent6"/>
                </a:solidFill>
                <a:latin typeface="Arial" panose="020B0604020202020204" pitchFamily="34" charset="0"/>
                <a:cs typeface="Arial" panose="020B0604020202020204" pitchFamily="34" charset="0"/>
              </a:rPr>
              <a:t>}} "</a:t>
            </a:r>
            <a:endParaRPr lang="ru-RU" sz="1400" b="1" dirty="0">
              <a:latin typeface="Arial" panose="020B0604020202020204" pitchFamily="34" charset="0"/>
              <a:cs typeface="Arial" panose="020B0604020202020204" pitchFamily="34" charset="0"/>
            </a:endParaRPr>
          </a:p>
          <a:p>
            <a:endParaRPr lang="en-US" sz="1400" dirty="0">
              <a:solidFill>
                <a:srgbClr val="FF0000"/>
              </a:solidFill>
              <a:latin typeface="Arial" panose="020B0604020202020204" pitchFamily="34" charset="0"/>
              <a:cs typeface="Arial" panose="020B0604020202020204" pitchFamily="34" charset="0"/>
            </a:endParaRPr>
          </a:p>
          <a:p>
            <a:pPr marL="0" indent="0">
              <a:buNone/>
            </a:pPr>
            <a:r>
              <a:rPr lang="ru-RU" sz="1400" dirty="0">
                <a:solidFill>
                  <a:srgbClr val="FF0000"/>
                </a:solidFill>
                <a:latin typeface="Arial" panose="020B0604020202020204" pitchFamily="34" charset="0"/>
                <a:cs typeface="Arial" panose="020B0604020202020204" pitchFamily="34" charset="0"/>
              </a:rPr>
              <a:t>Не правильно</a:t>
            </a:r>
            <a:endParaRPr lang="en-US" sz="1400"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foo: somebody said I should put a colon here: so I did</a:t>
            </a:r>
          </a:p>
          <a:p>
            <a:endParaRPr lang="ru-RU" sz="1400" dirty="0">
              <a:latin typeface="Arial" panose="020B0604020202020204" pitchFamily="34" charset="0"/>
              <a:cs typeface="Arial" panose="020B0604020202020204" pitchFamily="34" charset="0"/>
            </a:endParaRPr>
          </a:p>
          <a:p>
            <a:pPr marL="0" indent="0">
              <a:buNone/>
            </a:pPr>
            <a:r>
              <a:rPr lang="ru-RU" sz="1400" dirty="0">
                <a:solidFill>
                  <a:srgbClr val="00B050"/>
                </a:solidFill>
                <a:latin typeface="Arial" panose="020B0604020202020204" pitchFamily="34" charset="0"/>
                <a:cs typeface="Arial" panose="020B0604020202020204" pitchFamily="34" charset="0"/>
              </a:rPr>
              <a:t>Правильно</a:t>
            </a:r>
            <a:endParaRPr lang="en-US" sz="1400" dirty="0">
              <a:solidFill>
                <a:srgbClr val="00B050"/>
              </a:solidFill>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foo: </a:t>
            </a:r>
            <a:r>
              <a:rPr lang="en-US" sz="1400" dirty="0">
                <a:solidFill>
                  <a:schemeClr val="accent6"/>
                </a:solidFill>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somebody said I should put a colon here: so I did</a:t>
            </a:r>
            <a:r>
              <a:rPr lang="en-US" sz="1400" dirty="0">
                <a:solidFill>
                  <a:schemeClr val="accent6"/>
                </a:solidFill>
                <a:latin typeface="Arial" panose="020B0604020202020204" pitchFamily="34" charset="0"/>
                <a:cs typeface="Arial" panose="020B0604020202020204" pitchFamily="34" charset="0"/>
              </a:rPr>
              <a:t>"</a:t>
            </a:r>
            <a:endParaRPr lang="ru-RU" sz="1400" dirty="0">
              <a:solidFill>
                <a:schemeClr val="accent6"/>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4DE2A85-A60D-6145-8E06-BFCF123D5E6B}"/>
              </a:ext>
            </a:extLst>
          </p:cNvPr>
          <p:cNvPicPr>
            <a:picLocks noChangeAspect="1"/>
          </p:cNvPicPr>
          <p:nvPr/>
        </p:nvPicPr>
        <p:blipFill>
          <a:blip r:embed="rId3"/>
          <a:stretch>
            <a:fillRect/>
          </a:stretch>
        </p:blipFill>
        <p:spPr>
          <a:xfrm>
            <a:off x="7697934" y="3556639"/>
            <a:ext cx="1270000" cy="1270000"/>
          </a:xfrm>
          <a:prstGeom prst="rect">
            <a:avLst/>
          </a:prstGeom>
        </p:spPr>
      </p:pic>
    </p:spTree>
    <p:extLst>
      <p:ext uri="{BB962C8B-B14F-4D97-AF65-F5344CB8AC3E}">
        <p14:creationId xmlns:p14="http://schemas.microsoft.com/office/powerpoint/2010/main" val="786643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err="1">
                <a:latin typeface="Arial" panose="020B0604020202020204" pitchFamily="34" charset="0"/>
                <a:cs typeface="Arial" panose="020B0604020202020204" pitchFamily="34" charset="0"/>
              </a:rPr>
              <a:t>Плейбуки</a:t>
            </a:r>
            <a:r>
              <a:rPr lang="en-US" b="1" dirty="0">
                <a:latin typeface="Arial" panose="020B0604020202020204" pitchFamily="34" charset="0"/>
                <a:cs typeface="Arial" panose="020B0604020202020204" pitchFamily="34" charset="0"/>
              </a:rPr>
              <a:t> (Playbook)</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23</a:t>
            </a:fld>
            <a:endParaRPr lang="en-US"/>
          </a:p>
        </p:txBody>
      </p:sp>
      <p:pic>
        <p:nvPicPr>
          <p:cNvPr id="6" name="Content Placeholder 5">
            <a:extLst>
              <a:ext uri="{FF2B5EF4-FFF2-40B4-BE49-F238E27FC236}">
                <a16:creationId xmlns:a16="http://schemas.microsoft.com/office/drawing/2014/main" id="{26058627-AA2B-DE4D-B13E-B921EE05A2B1}"/>
              </a:ext>
            </a:extLst>
          </p:cNvPr>
          <p:cNvPicPr>
            <a:picLocks noGrp="1" noChangeAspect="1"/>
          </p:cNvPicPr>
          <p:nvPr>
            <p:ph sz="quarter" idx="10"/>
          </p:nvPr>
        </p:nvPicPr>
        <p:blipFill>
          <a:blip r:embed="rId3"/>
          <a:stretch>
            <a:fillRect/>
          </a:stretch>
        </p:blipFill>
        <p:spPr>
          <a:xfrm>
            <a:off x="2970919" y="877888"/>
            <a:ext cx="3208513" cy="3397250"/>
          </a:xfrm>
          <a:prstGeom prst="rect">
            <a:avLst/>
          </a:prstGeom>
        </p:spPr>
      </p:pic>
      <p:pic>
        <p:nvPicPr>
          <p:cNvPr id="7" name="Picture 6">
            <a:extLst>
              <a:ext uri="{FF2B5EF4-FFF2-40B4-BE49-F238E27FC236}">
                <a16:creationId xmlns:a16="http://schemas.microsoft.com/office/drawing/2014/main" id="{50ECD646-70A2-E648-AC5D-04AEF4F86C7C}"/>
              </a:ext>
            </a:extLst>
          </p:cNvPr>
          <p:cNvPicPr>
            <a:picLocks noChangeAspect="1"/>
          </p:cNvPicPr>
          <p:nvPr/>
        </p:nvPicPr>
        <p:blipFill>
          <a:blip r:embed="rId4"/>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1742381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err="1">
                <a:latin typeface="Arial" panose="020B0604020202020204" pitchFamily="34" charset="0"/>
                <a:cs typeface="Arial" panose="020B0604020202020204" pitchFamily="34" charset="0"/>
              </a:rPr>
              <a:t>Плейбуки</a:t>
            </a:r>
            <a:r>
              <a:rPr lang="en-US" b="1" dirty="0">
                <a:latin typeface="Arial" panose="020B0604020202020204" pitchFamily="34" charset="0"/>
                <a:cs typeface="Arial" panose="020B0604020202020204" pitchFamily="34" charset="0"/>
              </a:rPr>
              <a:t> (Playbook)</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24</a:t>
            </a:fld>
            <a:endParaRPr lang="en-US"/>
          </a:p>
        </p:txBody>
      </p:sp>
      <p:pic>
        <p:nvPicPr>
          <p:cNvPr id="7" name="Picture 6">
            <a:extLst>
              <a:ext uri="{FF2B5EF4-FFF2-40B4-BE49-F238E27FC236}">
                <a16:creationId xmlns:a16="http://schemas.microsoft.com/office/drawing/2014/main" id="{50ECD646-70A2-E648-AC5D-04AEF4F86C7C}"/>
              </a:ext>
            </a:extLst>
          </p:cNvPr>
          <p:cNvPicPr>
            <a:picLocks noChangeAspect="1"/>
          </p:cNvPicPr>
          <p:nvPr/>
        </p:nvPicPr>
        <p:blipFill>
          <a:blip r:embed="rId3"/>
          <a:stretch>
            <a:fillRect/>
          </a:stretch>
        </p:blipFill>
        <p:spPr>
          <a:xfrm>
            <a:off x="7513636" y="3353254"/>
            <a:ext cx="1270000" cy="1270000"/>
          </a:xfrm>
          <a:prstGeom prst="rect">
            <a:avLst/>
          </a:prstGeom>
        </p:spPr>
      </p:pic>
      <p:sp>
        <p:nvSpPr>
          <p:cNvPr id="5" name="Content Placeholder 4">
            <a:extLst>
              <a:ext uri="{FF2B5EF4-FFF2-40B4-BE49-F238E27FC236}">
                <a16:creationId xmlns:a16="http://schemas.microsoft.com/office/drawing/2014/main" id="{995151FA-467E-C448-AD84-F6E0C7D738DD}"/>
              </a:ext>
            </a:extLst>
          </p:cNvPr>
          <p:cNvSpPr>
            <a:spLocks noGrp="1"/>
          </p:cNvSpPr>
          <p:nvPr>
            <p:ph sz="quarter" idx="10"/>
          </p:nvPr>
        </p:nvSpPr>
        <p:spPr/>
        <p:txBody>
          <a:bodyPr/>
          <a:lstStyle/>
          <a:p>
            <a:pPr marL="0" indent="0">
              <a:buNone/>
            </a:pPr>
            <a:r>
              <a:rPr lang="ru-RU" sz="1400" b="1" dirty="0">
                <a:latin typeface="Arial" panose="020B0604020202020204" pitchFamily="34" charset="0"/>
                <a:cs typeface="Arial" panose="020B0604020202020204" pitchFamily="34" charset="0"/>
              </a:rPr>
              <a:t>Запуск </a:t>
            </a:r>
            <a:r>
              <a:rPr lang="ru-RU" sz="1400" b="1" dirty="0" err="1">
                <a:latin typeface="Arial" panose="020B0604020202020204" pitchFamily="34" charset="0"/>
                <a:cs typeface="Arial" panose="020B0604020202020204" pitchFamily="34" charset="0"/>
              </a:rPr>
              <a:t>плейбука</a:t>
            </a:r>
            <a:r>
              <a:rPr lang="ru-RU" sz="1400" b="1" dirty="0">
                <a:latin typeface="Arial" panose="020B0604020202020204" pitchFamily="34" charset="0"/>
                <a:cs typeface="Arial" panose="020B0604020202020204" pitchFamily="34" charset="0"/>
              </a:rPr>
              <a:t>:</a:t>
            </a:r>
            <a:endParaRPr lang="en-US" sz="1400" b="1"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ansible-playbook </a:t>
            </a:r>
            <a:r>
              <a:rPr lang="en-US" sz="1400" dirty="0" err="1">
                <a:latin typeface="Arial" panose="020B0604020202020204" pitchFamily="34" charset="0"/>
                <a:cs typeface="Arial" panose="020B0604020202020204" pitchFamily="34" charset="0"/>
              </a:rPr>
              <a:t>site.yml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inventory</a:t>
            </a:r>
            <a:endParaRPr lang="ru-RU"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0" indent="0">
              <a:buNone/>
            </a:pPr>
            <a:r>
              <a:rPr lang="ru-RU" sz="1400" b="1" dirty="0">
                <a:latin typeface="Arial" panose="020B0604020202020204" pitchFamily="34" charset="0"/>
                <a:cs typeface="Arial" panose="020B0604020202020204" pitchFamily="34" charset="0"/>
              </a:rPr>
              <a:t>Запуск </a:t>
            </a:r>
            <a:r>
              <a:rPr lang="ru-RU" sz="1400" b="1" dirty="0" err="1">
                <a:latin typeface="Arial" panose="020B0604020202020204" pitchFamily="34" charset="0"/>
                <a:cs typeface="Arial" panose="020B0604020202020204" pitchFamily="34" charset="0"/>
              </a:rPr>
              <a:t>плейбука</a:t>
            </a:r>
            <a:r>
              <a:rPr lang="ru-RU" sz="1400" b="1" dirty="0">
                <a:latin typeface="Arial" panose="020B0604020202020204" pitchFamily="34" charset="0"/>
                <a:cs typeface="Arial" panose="020B0604020202020204" pitchFamily="34" charset="0"/>
              </a:rPr>
              <a:t> для одного хоста:</a:t>
            </a:r>
          </a:p>
          <a:p>
            <a:pPr marL="0" indent="0">
              <a:buNone/>
            </a:pPr>
            <a:r>
              <a:rPr lang="en-US" sz="1400" dirty="0">
                <a:latin typeface="Arial" panose="020B0604020202020204" pitchFamily="34" charset="0"/>
                <a:cs typeface="Arial" panose="020B0604020202020204" pitchFamily="34" charset="0"/>
              </a:rPr>
              <a:t>$ ansible-playbook </a:t>
            </a:r>
            <a:r>
              <a:rPr lang="en-US" sz="1400" dirty="0" err="1">
                <a:latin typeface="Arial" panose="020B0604020202020204" pitchFamily="34" charset="0"/>
                <a:cs typeface="Arial" panose="020B0604020202020204" pitchFamily="34" charset="0"/>
              </a:rPr>
              <a:t>site.yml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inventory --limit "host1"</a:t>
            </a:r>
            <a:endParaRPr lang="ru-RU" sz="1400" b="1" dirty="0">
              <a:latin typeface="Arial" panose="020B0604020202020204" pitchFamily="34" charset="0"/>
              <a:cs typeface="Arial" panose="020B0604020202020204" pitchFamily="34" charset="0"/>
            </a:endParaRPr>
          </a:p>
          <a:p>
            <a:endParaRPr lang="ru-RU" sz="1400" dirty="0">
              <a:latin typeface="Arial" panose="020B0604020202020204" pitchFamily="34" charset="0"/>
              <a:cs typeface="Arial" panose="020B0604020202020204" pitchFamily="34" charset="0"/>
            </a:endParaRPr>
          </a:p>
          <a:p>
            <a:pPr marL="0" indent="0">
              <a:buNone/>
            </a:pPr>
            <a:r>
              <a:rPr lang="ru-RU" sz="1400" b="1" dirty="0">
                <a:latin typeface="Arial" panose="020B0604020202020204" pitchFamily="34" charset="0"/>
                <a:cs typeface="Arial" panose="020B0604020202020204" pitchFamily="34" charset="0"/>
              </a:rPr>
              <a:t>Список задач</a:t>
            </a:r>
            <a:r>
              <a:rPr lang="en-US" sz="1400" b="1" dirty="0">
                <a:latin typeface="Arial" panose="020B0604020202020204" pitchFamily="34" charset="0"/>
                <a:cs typeface="Arial" panose="020B0604020202020204" pitchFamily="34" charset="0"/>
              </a:rPr>
              <a:t>(tasks)</a:t>
            </a:r>
            <a:r>
              <a:rPr lang="ru-RU" sz="1400" b="1" dirty="0">
                <a:latin typeface="Arial" panose="020B0604020202020204" pitchFamily="34" charset="0"/>
                <a:cs typeface="Arial" panose="020B0604020202020204" pitchFamily="34" charset="0"/>
              </a:rPr>
              <a:t>:</a:t>
            </a:r>
          </a:p>
          <a:p>
            <a:pPr marL="0" indent="0">
              <a:buNone/>
            </a:pPr>
            <a:r>
              <a:rPr lang="en-US" sz="1400" dirty="0">
                <a:latin typeface="Arial" panose="020B0604020202020204" pitchFamily="34" charset="0"/>
                <a:cs typeface="Arial" panose="020B0604020202020204" pitchFamily="34" charset="0"/>
              </a:rPr>
              <a:t>$ ansible-playbook –-list-tasks </a:t>
            </a:r>
            <a:r>
              <a:rPr lang="en-US" sz="1400" dirty="0" err="1">
                <a:latin typeface="Arial" panose="020B0604020202020204" pitchFamily="34" charset="0"/>
                <a:cs typeface="Arial" panose="020B0604020202020204" pitchFamily="34" charset="0"/>
              </a:rPr>
              <a:t>site.yml</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i</a:t>
            </a:r>
            <a:r>
              <a:rPr lang="en-US" sz="1400" dirty="0">
                <a:latin typeface="Arial" panose="020B0604020202020204" pitchFamily="34" charset="0"/>
                <a:cs typeface="Arial" panose="020B0604020202020204" pitchFamily="34" charset="0"/>
              </a:rPr>
              <a:t> inventory</a:t>
            </a:r>
            <a:endParaRPr lang="ru-RU" sz="1400"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434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Ansible </a:t>
            </a:r>
            <a:r>
              <a:rPr lang="ru-RU" b="1" dirty="0">
                <a:latin typeface="Arial" panose="020B0604020202020204" pitchFamily="34" charset="0"/>
                <a:cs typeface="Arial" panose="020B0604020202020204" pitchFamily="34" charset="0"/>
              </a:rPr>
              <a:t>Модули</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25</a:t>
            </a:fld>
            <a:endParaRPr lang="en-US"/>
          </a:p>
        </p:txBody>
      </p:sp>
      <p:pic>
        <p:nvPicPr>
          <p:cNvPr id="7" name="Picture 6">
            <a:extLst>
              <a:ext uri="{FF2B5EF4-FFF2-40B4-BE49-F238E27FC236}">
                <a16:creationId xmlns:a16="http://schemas.microsoft.com/office/drawing/2014/main" id="{50ECD646-70A2-E648-AC5D-04AEF4F86C7C}"/>
              </a:ext>
            </a:extLst>
          </p:cNvPr>
          <p:cNvPicPr>
            <a:picLocks noChangeAspect="1"/>
          </p:cNvPicPr>
          <p:nvPr/>
        </p:nvPicPr>
        <p:blipFill>
          <a:blip r:embed="rId3"/>
          <a:stretch>
            <a:fillRect/>
          </a:stretch>
        </p:blipFill>
        <p:spPr>
          <a:xfrm>
            <a:off x="7513636" y="3353254"/>
            <a:ext cx="1270000" cy="1270000"/>
          </a:xfrm>
          <a:prstGeom prst="rect">
            <a:avLst/>
          </a:prstGeom>
        </p:spPr>
      </p:pic>
      <p:sp>
        <p:nvSpPr>
          <p:cNvPr id="5" name="Content Placeholder 4">
            <a:extLst>
              <a:ext uri="{FF2B5EF4-FFF2-40B4-BE49-F238E27FC236}">
                <a16:creationId xmlns:a16="http://schemas.microsoft.com/office/drawing/2014/main" id="{995151FA-467E-C448-AD84-F6E0C7D738DD}"/>
              </a:ext>
            </a:extLst>
          </p:cNvPr>
          <p:cNvSpPr>
            <a:spLocks noGrp="1"/>
          </p:cNvSpPr>
          <p:nvPr>
            <p:ph sz="quarter" idx="10"/>
          </p:nvPr>
        </p:nvSpPr>
        <p:spPr>
          <a:xfrm>
            <a:off x="286304" y="810142"/>
            <a:ext cx="8429625" cy="3397250"/>
          </a:xfrm>
        </p:spPr>
        <p:txBody>
          <a:bodyPr/>
          <a:lstStyle/>
          <a:p>
            <a:pPr marL="0" indent="0" algn="ctr">
              <a:buNone/>
            </a:pPr>
            <a:r>
              <a:rPr lang="en-US" sz="1400" dirty="0">
                <a:hlinkClick r:id="rId4"/>
              </a:rPr>
              <a:t>https://docs.ansible.com/ansible/latest/modules/list_of_all_modules.html</a:t>
            </a:r>
            <a:endParaRPr lang="en-US"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1F683D1C-4C83-4F42-A74C-4D4E202F53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3139" y="1027813"/>
            <a:ext cx="5615954" cy="3709877"/>
          </a:xfrm>
          <a:prstGeom prst="rect">
            <a:avLst/>
          </a:prstGeom>
        </p:spPr>
      </p:pic>
    </p:spTree>
    <p:extLst>
      <p:ext uri="{BB962C8B-B14F-4D97-AF65-F5344CB8AC3E}">
        <p14:creationId xmlns:p14="http://schemas.microsoft.com/office/powerpoint/2010/main" val="3279732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Обработчики</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26</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5" y="878178"/>
            <a:ext cx="3722538" cy="3397250"/>
          </a:xfrm>
        </p:spPr>
        <p:txBody>
          <a:bodyPr/>
          <a:lstStyle/>
          <a:p>
            <a:pPr marL="0" indent="0">
              <a:buNone/>
            </a:pPr>
            <a:r>
              <a:rPr lang="ru-RU" sz="1400" b="1" dirty="0">
                <a:latin typeface="Arial" panose="020B0604020202020204" pitchFamily="34" charset="0"/>
                <a:cs typeface="Arial" panose="020B0604020202020204" pitchFamily="34" charset="0"/>
              </a:rPr>
              <a:t>Обработчики(</a:t>
            </a:r>
            <a:r>
              <a:rPr lang="en-US" sz="1400" b="1" dirty="0">
                <a:latin typeface="Arial" panose="020B0604020202020204" pitchFamily="34" charset="0"/>
                <a:cs typeface="Arial" panose="020B0604020202020204" pitchFamily="34" charset="0"/>
              </a:rPr>
              <a:t>handlers</a:t>
            </a:r>
            <a:r>
              <a:rPr lang="ru-RU" sz="1400" b="1" dirty="0">
                <a:latin typeface="Arial" panose="020B0604020202020204" pitchFamily="34" charset="0"/>
                <a:cs typeface="Arial" panose="020B0604020202020204" pitchFamily="34" charset="0"/>
              </a:rPr>
              <a:t>)</a:t>
            </a:r>
            <a:r>
              <a:rPr lang="en-US" sz="1400" b="1" dirty="0">
                <a:latin typeface="Arial" panose="020B0604020202020204" pitchFamily="34" charset="0"/>
                <a:cs typeface="Arial" panose="020B0604020202020204" pitchFamily="34" charset="0"/>
              </a:rPr>
              <a:t> </a:t>
            </a:r>
            <a:r>
              <a:rPr lang="ru-RU" sz="1400" b="1" dirty="0">
                <a:latin typeface="Arial" panose="020B0604020202020204" pitchFamily="34" charset="0"/>
                <a:cs typeface="Arial" panose="020B0604020202020204" pitchFamily="34" charset="0"/>
              </a:rPr>
              <a:t>выполняют операцию при изменении состояния.</a:t>
            </a:r>
          </a:p>
          <a:p>
            <a:endParaRPr lang="ru-RU" sz="1400" b="1"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Задачи(</a:t>
            </a:r>
            <a:r>
              <a:rPr lang="en-US" sz="1400" dirty="0">
                <a:latin typeface="Arial" panose="020B0604020202020204" pitchFamily="34" charset="0"/>
                <a:cs typeface="Arial" panose="020B0604020202020204" pitchFamily="34" charset="0"/>
              </a:rPr>
              <a:t>tasks</a:t>
            </a:r>
            <a:r>
              <a:rPr lang="ru-RU" sz="1400" dirty="0">
                <a:latin typeface="Arial" panose="020B0604020202020204" pitchFamily="34" charset="0"/>
                <a:cs typeface="Arial" panose="020B0604020202020204" pitchFamily="34" charset="0"/>
              </a:rPr>
              <a:t>) вызывают </a:t>
            </a:r>
            <a:r>
              <a:rPr lang="uk-UA" sz="1400" dirty="0" err="1">
                <a:latin typeface="Arial" panose="020B0604020202020204" pitchFamily="34" charset="0"/>
                <a:cs typeface="Arial" panose="020B0604020202020204" pitchFamily="34" charset="0"/>
              </a:rPr>
              <a:t>обработчики</a:t>
            </a:r>
            <a:r>
              <a:rPr lang="uk-UA"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через директиву </a:t>
            </a:r>
            <a:r>
              <a:rPr lang="en-US" sz="1400" dirty="0">
                <a:latin typeface="Arial" panose="020B0604020202020204" pitchFamily="34" charset="0"/>
                <a:cs typeface="Arial" panose="020B0604020202020204" pitchFamily="34" charset="0"/>
              </a:rPr>
              <a:t>notify</a:t>
            </a:r>
            <a:r>
              <a:rPr lang="ru-RU" sz="1400" dirty="0">
                <a:latin typeface="Arial" panose="020B0604020202020204" pitchFamily="34" charset="0"/>
                <a:cs typeface="Arial" panose="020B0604020202020204" pitchFamily="34" charset="0"/>
              </a:rPr>
              <a:t>.</a:t>
            </a:r>
          </a:p>
          <a:p>
            <a:pPr marL="342900" indent="-342900"/>
            <a:r>
              <a:rPr lang="ru-RU" sz="1400" dirty="0">
                <a:latin typeface="Arial" panose="020B0604020202020204" pitchFamily="34" charset="0"/>
                <a:cs typeface="Arial" panose="020B0604020202020204" pitchFamily="34" charset="0"/>
              </a:rPr>
              <a:t>Если результат выполнения задачи </a:t>
            </a:r>
            <a:r>
              <a:rPr lang="en-US" sz="1400" dirty="0">
                <a:latin typeface="Arial" panose="020B0604020202020204" pitchFamily="34" charset="0"/>
                <a:cs typeface="Arial" panose="020B0604020202020204" pitchFamily="34" charset="0"/>
              </a:rPr>
              <a:t>Changed – </a:t>
            </a:r>
            <a:r>
              <a:rPr lang="ru-RU" sz="1400" dirty="0">
                <a:latin typeface="Arial" panose="020B0604020202020204" pitchFamily="34" charset="0"/>
                <a:cs typeface="Arial" panose="020B0604020202020204" pitchFamily="34" charset="0"/>
              </a:rPr>
              <a:t>обработчик выполняется</a:t>
            </a:r>
          </a:p>
          <a:p>
            <a:pPr marL="342900" indent="-342900"/>
            <a:r>
              <a:rPr lang="ru-RU" sz="1400" dirty="0">
                <a:latin typeface="Arial" panose="020B0604020202020204" pitchFamily="34" charset="0"/>
                <a:cs typeface="Arial" panose="020B0604020202020204" pitchFamily="34" charset="0"/>
              </a:rPr>
              <a:t>Запускается один раз в конце выполнения </a:t>
            </a:r>
            <a:r>
              <a:rPr lang="ru-RU" sz="1400" dirty="0" err="1">
                <a:latin typeface="Arial" panose="020B0604020202020204" pitchFamily="34" charset="0"/>
                <a:cs typeface="Arial" panose="020B0604020202020204" pitchFamily="34" charset="0"/>
              </a:rPr>
              <a:t>плейбука</a:t>
            </a:r>
            <a:endParaRPr lang="ru-RU" sz="1400" dirty="0">
              <a:latin typeface="Arial" panose="020B0604020202020204" pitchFamily="34" charset="0"/>
              <a:cs typeface="Arial" panose="020B0604020202020204" pitchFamily="34" charset="0"/>
            </a:endParaRPr>
          </a:p>
          <a:p>
            <a:pPr marL="342900" indent="-342900"/>
            <a:r>
              <a:rPr lang="ru-RU" sz="1400" dirty="0">
                <a:latin typeface="Arial" panose="020B0604020202020204" pitchFamily="34" charset="0"/>
                <a:cs typeface="Arial" panose="020B0604020202020204" pitchFamily="34" charset="0"/>
              </a:rPr>
              <a:t>С помочью </a:t>
            </a:r>
            <a:r>
              <a:rPr lang="en-US" sz="1400" dirty="0" err="1">
                <a:latin typeface="Arial" panose="020B0604020202020204" pitchFamily="34" charset="0"/>
                <a:cs typeface="Arial" panose="020B0604020202020204" pitchFamily="34" charset="0"/>
              </a:rPr>
              <a:t>flush_handlers</a:t>
            </a:r>
            <a:r>
              <a:rPr lang="en-US" sz="1400" dirty="0">
                <a:latin typeface="Arial" panose="020B0604020202020204" pitchFamily="34" charset="0"/>
                <a:cs typeface="Arial" panose="020B0604020202020204" pitchFamily="34" charset="0"/>
              </a:rPr>
              <a:t> </a:t>
            </a:r>
            <a:r>
              <a:rPr lang="ru-RU" sz="1400" dirty="0">
                <a:latin typeface="Arial" panose="020B0604020202020204" pitchFamily="34" charset="0"/>
                <a:cs typeface="Arial" panose="020B0604020202020204" pitchFamily="34" charset="0"/>
              </a:rPr>
              <a:t>вызов обработчика совершается немедленно</a:t>
            </a:r>
          </a:p>
        </p:txBody>
      </p:sp>
      <p:sp>
        <p:nvSpPr>
          <p:cNvPr id="8" name="Content Placeholder 4">
            <a:extLst>
              <a:ext uri="{FF2B5EF4-FFF2-40B4-BE49-F238E27FC236}">
                <a16:creationId xmlns:a16="http://schemas.microsoft.com/office/drawing/2014/main" id="{C1FB984C-23D1-D141-8E0E-C93D71F83D19}"/>
              </a:ext>
            </a:extLst>
          </p:cNvPr>
          <p:cNvSpPr txBox="1">
            <a:spLocks/>
          </p:cNvSpPr>
          <p:nvPr/>
        </p:nvSpPr>
        <p:spPr>
          <a:xfrm>
            <a:off x="4572000" y="721497"/>
            <a:ext cx="3722538" cy="3397250"/>
          </a:xfrm>
          <a:prstGeom prst="rect">
            <a:avLst/>
          </a:prstGeom>
        </p:spPr>
        <p:txBody>
          <a:bodyPr vert="horz" lIns="0" tIns="0" rIns="0" bIns="0" rtlCol="0">
            <a:noAutofit/>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sz="1100" kern="1200">
                <a:solidFill>
                  <a:schemeClr val="tx1"/>
                </a:solidFill>
                <a:latin typeface="+mj-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ru-RU" sz="1400" dirty="0"/>
              <a:t>Объявление обработчика</a:t>
            </a:r>
            <a:endParaRPr lang="en-US" sz="1400" dirty="0"/>
          </a:p>
          <a:p>
            <a:pPr marL="342900" indent="-342900"/>
            <a:endParaRPr lang="en-US" sz="1400" dirty="0"/>
          </a:p>
          <a:p>
            <a:pPr marL="342900" indent="-342900"/>
            <a:endParaRPr lang="en-US" sz="1400" dirty="0"/>
          </a:p>
          <a:p>
            <a:pPr marL="342900" indent="-342900"/>
            <a:endParaRPr lang="en-US" sz="1400" dirty="0"/>
          </a:p>
          <a:p>
            <a:pPr marL="0" indent="0">
              <a:buNone/>
            </a:pPr>
            <a:endParaRPr lang="en-US" sz="1400" dirty="0"/>
          </a:p>
          <a:p>
            <a:pPr marL="342900" indent="-342900"/>
            <a:r>
              <a:rPr lang="ru-RU" sz="1400" dirty="0"/>
              <a:t>Вызов обработчика</a:t>
            </a:r>
            <a:endParaRPr lang="en-US" sz="1400" dirty="0"/>
          </a:p>
          <a:p>
            <a:pPr marL="342900" indent="-342900"/>
            <a:endParaRPr lang="en-US" sz="1400" dirty="0"/>
          </a:p>
          <a:p>
            <a:pPr marL="342900" indent="-342900"/>
            <a:endParaRPr lang="en-US" sz="1400" dirty="0"/>
          </a:p>
          <a:p>
            <a:pPr marL="342900" indent="-342900"/>
            <a:endParaRPr lang="en-US" sz="1400" dirty="0"/>
          </a:p>
          <a:p>
            <a:pPr marL="342900" indent="-342900"/>
            <a:endParaRPr lang="en-US" sz="1400" dirty="0"/>
          </a:p>
          <a:p>
            <a:pPr marL="342900" indent="-342900"/>
            <a:r>
              <a:rPr lang="ru-RU" sz="1400" dirty="0"/>
              <a:t>Вызов обработчика немедленно:</a:t>
            </a:r>
          </a:p>
          <a:p>
            <a:pPr marL="342900" indent="-342900"/>
            <a:endParaRPr lang="ru-RU" sz="1400" dirty="0"/>
          </a:p>
          <a:p>
            <a:pPr marL="0" indent="0">
              <a:buNone/>
            </a:pPr>
            <a:endParaRPr lang="ru-RU" sz="1400" dirty="0"/>
          </a:p>
        </p:txBody>
      </p:sp>
      <p:pic>
        <p:nvPicPr>
          <p:cNvPr id="9" name="Picture 8">
            <a:extLst>
              <a:ext uri="{FF2B5EF4-FFF2-40B4-BE49-F238E27FC236}">
                <a16:creationId xmlns:a16="http://schemas.microsoft.com/office/drawing/2014/main" id="{38C4082E-2D24-764A-BA7B-C0D469C18968}"/>
              </a:ext>
            </a:extLst>
          </p:cNvPr>
          <p:cNvPicPr>
            <a:picLocks noChangeAspect="1"/>
          </p:cNvPicPr>
          <p:nvPr/>
        </p:nvPicPr>
        <p:blipFill>
          <a:blip r:embed="rId3"/>
          <a:stretch>
            <a:fillRect/>
          </a:stretch>
        </p:blipFill>
        <p:spPr>
          <a:xfrm>
            <a:off x="4680779" y="900120"/>
            <a:ext cx="2093174" cy="1218318"/>
          </a:xfrm>
          <a:prstGeom prst="rect">
            <a:avLst/>
          </a:prstGeom>
        </p:spPr>
      </p:pic>
      <p:pic>
        <p:nvPicPr>
          <p:cNvPr id="10" name="Picture 9">
            <a:extLst>
              <a:ext uri="{FF2B5EF4-FFF2-40B4-BE49-F238E27FC236}">
                <a16:creationId xmlns:a16="http://schemas.microsoft.com/office/drawing/2014/main" id="{311B3FB3-E2C6-5648-8A4D-288451D88406}"/>
              </a:ext>
            </a:extLst>
          </p:cNvPr>
          <p:cNvPicPr>
            <a:picLocks noChangeAspect="1"/>
          </p:cNvPicPr>
          <p:nvPr/>
        </p:nvPicPr>
        <p:blipFill>
          <a:blip r:embed="rId4"/>
          <a:stretch>
            <a:fillRect/>
          </a:stretch>
        </p:blipFill>
        <p:spPr>
          <a:xfrm>
            <a:off x="4571981" y="2309583"/>
            <a:ext cx="2757377" cy="1194863"/>
          </a:xfrm>
          <a:prstGeom prst="rect">
            <a:avLst/>
          </a:prstGeom>
        </p:spPr>
      </p:pic>
      <p:pic>
        <p:nvPicPr>
          <p:cNvPr id="11" name="Picture 10">
            <a:extLst>
              <a:ext uri="{FF2B5EF4-FFF2-40B4-BE49-F238E27FC236}">
                <a16:creationId xmlns:a16="http://schemas.microsoft.com/office/drawing/2014/main" id="{D530A828-07C3-164A-A817-E5E74E8F7C6B}"/>
              </a:ext>
            </a:extLst>
          </p:cNvPr>
          <p:cNvPicPr>
            <a:picLocks noChangeAspect="1"/>
          </p:cNvPicPr>
          <p:nvPr/>
        </p:nvPicPr>
        <p:blipFill>
          <a:blip r:embed="rId5"/>
          <a:stretch>
            <a:fillRect/>
          </a:stretch>
        </p:blipFill>
        <p:spPr>
          <a:xfrm>
            <a:off x="4680779" y="3695591"/>
            <a:ext cx="2086587" cy="1131048"/>
          </a:xfrm>
          <a:prstGeom prst="rect">
            <a:avLst/>
          </a:prstGeom>
        </p:spPr>
      </p:pic>
      <p:pic>
        <p:nvPicPr>
          <p:cNvPr id="12" name="Picture 11">
            <a:extLst>
              <a:ext uri="{FF2B5EF4-FFF2-40B4-BE49-F238E27FC236}">
                <a16:creationId xmlns:a16="http://schemas.microsoft.com/office/drawing/2014/main" id="{55BABF0D-E436-AD45-86EB-C43071AE0970}"/>
              </a:ext>
            </a:extLst>
          </p:cNvPr>
          <p:cNvPicPr>
            <a:picLocks noChangeAspect="1"/>
          </p:cNvPicPr>
          <p:nvPr/>
        </p:nvPicPr>
        <p:blipFill>
          <a:blip r:embed="rId6"/>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1789636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Теги</a:t>
            </a:r>
            <a:r>
              <a:rPr lang="en-US" b="1" dirty="0">
                <a:latin typeface="Arial" panose="020B0604020202020204" pitchFamily="34" charset="0"/>
                <a:cs typeface="Arial" panose="020B0604020202020204" pitchFamily="34" charset="0"/>
              </a:rPr>
              <a:t> (Tags)</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27</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4" y="878178"/>
            <a:ext cx="8429625" cy="3397250"/>
          </a:xfrm>
        </p:spPr>
        <p:txBody>
          <a:bodyPr/>
          <a:lstStyle/>
          <a:p>
            <a:pPr marL="0" indent="0">
              <a:buNone/>
            </a:pPr>
            <a:r>
              <a:rPr lang="ru-RU" sz="1400" b="1" dirty="0">
                <a:latin typeface="Arial" panose="020B0604020202020204" pitchFamily="34" charset="0"/>
                <a:cs typeface="Arial" panose="020B0604020202020204" pitchFamily="34" charset="0"/>
              </a:rPr>
              <a:t>Помогают исполнять определенную группу задач из всего </a:t>
            </a:r>
            <a:r>
              <a:rPr lang="ru-RU" sz="1400" b="1" dirty="0" err="1">
                <a:latin typeface="Arial" panose="020B0604020202020204" pitchFamily="34" charset="0"/>
                <a:cs typeface="Arial" panose="020B0604020202020204" pitchFamily="34" charset="0"/>
              </a:rPr>
              <a:t>плейбука</a:t>
            </a:r>
            <a:endParaRPr lang="ru-RU" sz="1400" b="1"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7DF40E4-3CC4-A141-9C82-07FAD0F59262}"/>
              </a:ext>
            </a:extLst>
          </p:cNvPr>
          <p:cNvPicPr>
            <a:picLocks noChangeAspect="1"/>
          </p:cNvPicPr>
          <p:nvPr/>
        </p:nvPicPr>
        <p:blipFill>
          <a:blip r:embed="rId3"/>
          <a:stretch>
            <a:fillRect/>
          </a:stretch>
        </p:blipFill>
        <p:spPr>
          <a:xfrm>
            <a:off x="2759038" y="1056610"/>
            <a:ext cx="3625924" cy="3625924"/>
          </a:xfrm>
          <a:prstGeom prst="rect">
            <a:avLst/>
          </a:prstGeom>
        </p:spPr>
      </p:pic>
      <p:pic>
        <p:nvPicPr>
          <p:cNvPr id="7" name="Picture 6">
            <a:extLst>
              <a:ext uri="{FF2B5EF4-FFF2-40B4-BE49-F238E27FC236}">
                <a16:creationId xmlns:a16="http://schemas.microsoft.com/office/drawing/2014/main" id="{3A25287C-2E6A-B342-A949-160121FC11A2}"/>
              </a:ext>
            </a:extLst>
          </p:cNvPr>
          <p:cNvPicPr>
            <a:picLocks noChangeAspect="1"/>
          </p:cNvPicPr>
          <p:nvPr/>
        </p:nvPicPr>
        <p:blipFill>
          <a:blip r:embed="rId4"/>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1682129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Теги</a:t>
            </a:r>
            <a:r>
              <a:rPr lang="en-US" b="1" dirty="0">
                <a:latin typeface="Arial" panose="020B0604020202020204" pitchFamily="34" charset="0"/>
                <a:cs typeface="Arial" panose="020B0604020202020204" pitchFamily="34" charset="0"/>
              </a:rPr>
              <a:t> (Tags)</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28</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4" y="878178"/>
            <a:ext cx="8429625" cy="3397250"/>
          </a:xfrm>
        </p:spPr>
        <p:txBody>
          <a:bodyPr/>
          <a:lstStyle/>
          <a:p>
            <a:pPr marL="342900" indent="-342900"/>
            <a:r>
              <a:rPr lang="ru-RU" sz="1400" b="1" dirty="0">
                <a:latin typeface="Arial" panose="020B0604020202020204" pitchFamily="34" charset="0"/>
                <a:cs typeface="Arial" panose="020B0604020202020204" pitchFamily="34" charset="0"/>
              </a:rPr>
              <a:t>Выполнение задач только с тегом</a:t>
            </a:r>
            <a:r>
              <a:rPr lang="en-US" sz="1400" b="1" dirty="0">
                <a:latin typeface="Arial" panose="020B0604020202020204" pitchFamily="34" charset="0"/>
                <a:cs typeface="Arial" panose="020B0604020202020204" pitchFamily="34" charset="0"/>
              </a:rPr>
              <a:t> configuration:</a:t>
            </a:r>
            <a:endParaRPr lang="ru-RU" sz="1400" b="1"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ansible-playbook </a:t>
            </a:r>
            <a:r>
              <a:rPr lang="en-US" sz="1400" dirty="0" err="1">
                <a:latin typeface="Arial" panose="020B0604020202020204" pitchFamily="34" charset="0"/>
                <a:cs typeface="Arial" panose="020B0604020202020204" pitchFamily="34" charset="0"/>
              </a:rPr>
              <a:t>example.yml</a:t>
            </a:r>
            <a:r>
              <a:rPr lang="en-US" sz="1400" dirty="0">
                <a:latin typeface="Arial" panose="020B0604020202020204" pitchFamily="34" charset="0"/>
                <a:cs typeface="Arial" panose="020B0604020202020204" pitchFamily="34" charset="0"/>
              </a:rPr>
              <a:t> --tags "configuration"</a:t>
            </a:r>
            <a:r>
              <a:rPr lang="ru-RU" sz="1400" dirty="0">
                <a:latin typeface="Arial" panose="020B0604020202020204" pitchFamily="34" charset="0"/>
                <a:cs typeface="Arial" panose="020B0604020202020204" pitchFamily="34" charset="0"/>
              </a:rPr>
              <a:t> </a:t>
            </a:r>
          </a:p>
          <a:p>
            <a:endParaRPr lang="en-US" sz="1400" b="1" dirty="0">
              <a:latin typeface="Arial" panose="020B0604020202020204" pitchFamily="34" charset="0"/>
              <a:cs typeface="Arial" panose="020B0604020202020204" pitchFamily="34" charset="0"/>
            </a:endParaRPr>
          </a:p>
          <a:p>
            <a:pPr marL="342900" indent="-342900"/>
            <a:r>
              <a:rPr lang="ru-RU" sz="1400" b="1" dirty="0">
                <a:latin typeface="Arial" panose="020B0604020202020204" pitchFamily="34" charset="0"/>
                <a:cs typeface="Arial" panose="020B0604020202020204" pitchFamily="34" charset="0"/>
              </a:rPr>
              <a:t>Выполнение всех задач, кроме тех, что помечены тегом</a:t>
            </a:r>
            <a:r>
              <a:rPr lang="en-US" sz="1400" b="1" dirty="0">
                <a:latin typeface="Arial" panose="020B0604020202020204" pitchFamily="34" charset="0"/>
                <a:cs typeface="Arial" panose="020B0604020202020204" pitchFamily="34" charset="0"/>
              </a:rPr>
              <a:t> notification:</a:t>
            </a:r>
            <a:endParaRPr lang="ru-RU" sz="1400" b="1" dirty="0">
              <a:latin typeface="Arial" panose="020B0604020202020204" pitchFamily="34" charset="0"/>
              <a:cs typeface="Arial" panose="020B0604020202020204" pitchFamily="34" charset="0"/>
            </a:endParaRPr>
          </a:p>
          <a:p>
            <a:pPr marL="0" indent="0">
              <a:buNone/>
            </a:pPr>
            <a:r>
              <a:rPr lang="en-US" sz="1400" dirty="0">
                <a:latin typeface="Arial" panose="020B0604020202020204" pitchFamily="34" charset="0"/>
                <a:cs typeface="Arial" panose="020B0604020202020204" pitchFamily="34" charset="0"/>
              </a:rPr>
              <a:t>$ ansible-playbook </a:t>
            </a:r>
            <a:r>
              <a:rPr lang="en-US" sz="1400" dirty="0" err="1">
                <a:latin typeface="Arial" panose="020B0604020202020204" pitchFamily="34" charset="0"/>
                <a:cs typeface="Arial" panose="020B0604020202020204" pitchFamily="34" charset="0"/>
              </a:rPr>
              <a:t>example.yml</a:t>
            </a:r>
            <a:r>
              <a:rPr lang="en-US" sz="1400" dirty="0">
                <a:latin typeface="Arial" panose="020B0604020202020204" pitchFamily="34" charset="0"/>
                <a:cs typeface="Arial" panose="020B0604020202020204" pitchFamily="34" charset="0"/>
              </a:rPr>
              <a:t> --skip-tags "notification"</a:t>
            </a:r>
            <a:r>
              <a:rPr lang="ru-RU" sz="1400" dirty="0">
                <a:latin typeface="Arial" panose="020B0604020202020204" pitchFamily="34" charset="0"/>
                <a:cs typeface="Arial" panose="020B0604020202020204" pitchFamily="34" charset="0"/>
              </a:rPr>
              <a:t> </a:t>
            </a:r>
          </a:p>
          <a:p>
            <a:endParaRPr lang="ru-RU" sz="1400" b="1" dirty="0">
              <a:latin typeface="Arial" panose="020B0604020202020204" pitchFamily="34" charset="0"/>
              <a:cs typeface="Arial" panose="020B0604020202020204" pitchFamily="34" charset="0"/>
            </a:endParaRPr>
          </a:p>
          <a:p>
            <a:pPr marL="342900" indent="-342900"/>
            <a:r>
              <a:rPr lang="ru-RU" sz="1400" b="1" dirty="0">
                <a:latin typeface="Arial" panose="020B0604020202020204" pitchFamily="34" charset="0"/>
                <a:cs typeface="Arial" panose="020B0604020202020204" pitchFamily="34" charset="0"/>
              </a:rPr>
              <a:t>Список всех тегов:</a:t>
            </a:r>
          </a:p>
          <a:p>
            <a:pPr marL="0" indent="0">
              <a:buNone/>
            </a:pPr>
            <a:r>
              <a:rPr lang="en-US" sz="1400" dirty="0">
                <a:latin typeface="Arial" panose="020B0604020202020204" pitchFamily="34" charset="0"/>
                <a:cs typeface="Arial" panose="020B0604020202020204" pitchFamily="34" charset="0"/>
              </a:rPr>
              <a:t>$ ansible-playbook </a:t>
            </a:r>
            <a:r>
              <a:rPr lang="en-US" sz="1400" dirty="0" err="1">
                <a:latin typeface="Arial" panose="020B0604020202020204" pitchFamily="34" charset="0"/>
                <a:cs typeface="Arial" panose="020B0604020202020204" pitchFamily="34" charset="0"/>
              </a:rPr>
              <a:t>example.yml</a:t>
            </a:r>
            <a:r>
              <a:rPr lang="en-US" sz="1400" dirty="0">
                <a:latin typeface="Arial" panose="020B0604020202020204" pitchFamily="34" charset="0"/>
                <a:cs typeface="Arial" panose="020B0604020202020204" pitchFamily="34" charset="0"/>
              </a:rPr>
              <a:t> --list-tags</a:t>
            </a:r>
          </a:p>
          <a:p>
            <a:endParaRPr lang="en-US" sz="1400" dirty="0">
              <a:latin typeface="Arial" panose="020B0604020202020204" pitchFamily="34" charset="0"/>
              <a:cs typeface="Arial" panose="020B0604020202020204" pitchFamily="34" charset="0"/>
            </a:endParaRPr>
          </a:p>
          <a:p>
            <a:r>
              <a:rPr lang="ru-RU" sz="1400" b="1" dirty="0">
                <a:latin typeface="Arial" panose="020B0604020202020204" pitchFamily="34" charset="0"/>
                <a:cs typeface="Arial" panose="020B0604020202020204" pitchFamily="34" charset="0"/>
              </a:rPr>
              <a:t>Специальные теги:</a:t>
            </a:r>
          </a:p>
          <a:p>
            <a:pPr marL="0" indent="0">
              <a:buNone/>
            </a:pPr>
            <a:r>
              <a:rPr lang="en-US" sz="1400" dirty="0">
                <a:latin typeface="Arial" panose="020B0604020202020204" pitchFamily="34" charset="0"/>
                <a:cs typeface="Arial" panose="020B0604020202020204" pitchFamily="34" charset="0"/>
              </a:rPr>
              <a:t>always – </a:t>
            </a:r>
            <a:r>
              <a:rPr lang="ru-RU" sz="1400" dirty="0">
                <a:latin typeface="Arial" panose="020B0604020202020204" pitchFamily="34" charset="0"/>
                <a:cs typeface="Arial" panose="020B0604020202020204" pitchFamily="34" charset="0"/>
              </a:rPr>
              <a:t>всегда выполняет задачу</a:t>
            </a:r>
          </a:p>
          <a:p>
            <a:pPr marL="0" indent="0">
              <a:buNone/>
            </a:pPr>
            <a:r>
              <a:rPr lang="en-US" sz="1400" dirty="0">
                <a:latin typeface="Arial" panose="020B0604020202020204" pitchFamily="34" charset="0"/>
                <a:cs typeface="Arial" panose="020B0604020202020204" pitchFamily="34" charset="0"/>
              </a:rPr>
              <a:t>never – </a:t>
            </a:r>
            <a:r>
              <a:rPr lang="ru-RU" sz="1400" dirty="0">
                <a:latin typeface="Arial" panose="020B0604020202020204" pitchFamily="34" charset="0"/>
                <a:cs typeface="Arial" panose="020B0604020202020204" pitchFamily="34" charset="0"/>
              </a:rPr>
              <a:t>не выполняет, пока тег не запрошен</a:t>
            </a:r>
          </a:p>
        </p:txBody>
      </p:sp>
      <p:pic>
        <p:nvPicPr>
          <p:cNvPr id="7" name="Picture 6">
            <a:extLst>
              <a:ext uri="{FF2B5EF4-FFF2-40B4-BE49-F238E27FC236}">
                <a16:creationId xmlns:a16="http://schemas.microsoft.com/office/drawing/2014/main" id="{3A25287C-2E6A-B342-A949-160121FC11A2}"/>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1988874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solidFill>
                  <a:srgbClr val="FF0000"/>
                </a:solidFill>
                <a:latin typeface="Arial" panose="020B0604020202020204" pitchFamily="34" charset="0"/>
                <a:cs typeface="Arial" panose="020B0604020202020204" pitchFamily="34" charset="0"/>
              </a:rPr>
              <a:t>Live Demo!!!</a:t>
            </a:r>
            <a:endParaRPr lang="en-US" sz="2400" b="1">
              <a:solidFill>
                <a:srgbClr val="FF000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29</a:t>
            </a:fld>
            <a:endParaRPr lang="en-US"/>
          </a:p>
        </p:txBody>
      </p:sp>
      <p:pic>
        <p:nvPicPr>
          <p:cNvPr id="4" name="Picture 3">
            <a:extLst>
              <a:ext uri="{FF2B5EF4-FFF2-40B4-BE49-F238E27FC236}">
                <a16:creationId xmlns:a16="http://schemas.microsoft.com/office/drawing/2014/main" id="{CBEA9424-3976-7D44-8ADA-290BF9536FB3}"/>
              </a:ext>
            </a:extLst>
          </p:cNvPr>
          <p:cNvPicPr>
            <a:picLocks noChangeAspect="1"/>
          </p:cNvPicPr>
          <p:nvPr/>
        </p:nvPicPr>
        <p:blipFill>
          <a:blip r:embed="rId3"/>
          <a:stretch>
            <a:fillRect/>
          </a:stretch>
        </p:blipFill>
        <p:spPr>
          <a:xfrm>
            <a:off x="0" y="637368"/>
            <a:ext cx="9149801" cy="4189271"/>
          </a:xfrm>
          <a:prstGeom prst="rect">
            <a:avLst/>
          </a:prstGeom>
        </p:spPr>
      </p:pic>
    </p:spTree>
    <p:extLst>
      <p:ext uri="{BB962C8B-B14F-4D97-AF65-F5344CB8AC3E}">
        <p14:creationId xmlns:p14="http://schemas.microsoft.com/office/powerpoint/2010/main" val="435283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a:latin typeface="Arial" panose="020B0604020202020204" pitchFamily="34" charset="0"/>
                <a:cs typeface="Arial" panose="020B0604020202020204" pitchFamily="34" charset="0"/>
              </a:rPr>
              <a:t>РЕГЛАМЕНТ</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p:txBody>
          <a:bodyPr/>
          <a:lstStyle/>
          <a:p>
            <a:r>
              <a:rPr lang="ru-RU" sz="1400" b="1" dirty="0"/>
              <a:t>Длительность:</a:t>
            </a:r>
          </a:p>
          <a:p>
            <a:pPr lvl="1"/>
            <a:r>
              <a:rPr lang="ru-RU" sz="1400" dirty="0"/>
              <a:t>Понедельник, </a:t>
            </a:r>
            <a:r>
              <a:rPr lang="en-US" sz="1200" dirty="0"/>
              <a:t>15</a:t>
            </a:r>
            <a:r>
              <a:rPr lang="ru-RU" sz="1400" dirty="0"/>
              <a:t> Апреля с 18:00 по 21:00</a:t>
            </a:r>
          </a:p>
          <a:p>
            <a:pPr lvl="1"/>
            <a:r>
              <a:rPr lang="ru-RU" sz="1400" dirty="0"/>
              <a:t>Среда, 1</a:t>
            </a:r>
            <a:r>
              <a:rPr lang="en-US" sz="1400" dirty="0"/>
              <a:t>7</a:t>
            </a:r>
            <a:r>
              <a:rPr lang="ru-RU" sz="1400" dirty="0"/>
              <a:t> Апреля с 18:00 по 21:00</a:t>
            </a:r>
          </a:p>
          <a:p>
            <a:pPr lvl="1"/>
            <a:r>
              <a:rPr lang="ru-RU" sz="1400" dirty="0"/>
              <a:t>Пятница, 1</a:t>
            </a:r>
            <a:r>
              <a:rPr lang="en-US" sz="1400" dirty="0"/>
              <a:t>9</a:t>
            </a:r>
            <a:r>
              <a:rPr lang="ru-RU" sz="1400" dirty="0"/>
              <a:t> Апреля с 18:00 по 21:00</a:t>
            </a:r>
          </a:p>
          <a:p>
            <a:pPr marL="457200" lvl="1" indent="0">
              <a:buNone/>
            </a:pPr>
            <a:endParaRPr lang="ru-RU" sz="1400" b="1" dirty="0"/>
          </a:p>
          <a:p>
            <a:r>
              <a:rPr lang="ru-RU" sz="1400" b="1" dirty="0" err="1"/>
              <a:t>Тайминг</a:t>
            </a:r>
            <a:r>
              <a:rPr lang="ru-RU" sz="1400" b="1" dirty="0"/>
              <a:t>:</a:t>
            </a:r>
          </a:p>
          <a:p>
            <a:pPr lvl="1"/>
            <a:r>
              <a:rPr lang="ru-RU" sz="1400" dirty="0"/>
              <a:t>18:00-19:</a:t>
            </a:r>
            <a:r>
              <a:rPr lang="en-US" sz="1400" dirty="0"/>
              <a:t>00</a:t>
            </a:r>
            <a:r>
              <a:rPr lang="ru-RU" sz="1400" dirty="0"/>
              <a:t> – Первая часть</a:t>
            </a:r>
          </a:p>
          <a:p>
            <a:pPr lvl="1"/>
            <a:r>
              <a:rPr lang="ru-RU" sz="1400" dirty="0"/>
              <a:t>19:</a:t>
            </a:r>
            <a:r>
              <a:rPr lang="en-US" sz="1400" dirty="0"/>
              <a:t>00</a:t>
            </a:r>
            <a:r>
              <a:rPr lang="ru-RU" sz="1400" dirty="0"/>
              <a:t>-19:</a:t>
            </a:r>
            <a:r>
              <a:rPr lang="en-US" sz="1400" dirty="0"/>
              <a:t>1</a:t>
            </a:r>
            <a:r>
              <a:rPr lang="ru-RU" sz="1400" dirty="0"/>
              <a:t>0 – Перерыв</a:t>
            </a:r>
            <a:endParaRPr lang="en-US" sz="1400" dirty="0"/>
          </a:p>
          <a:p>
            <a:pPr lvl="1"/>
            <a:r>
              <a:rPr lang="ru-RU" sz="1400" dirty="0"/>
              <a:t>1</a:t>
            </a:r>
            <a:r>
              <a:rPr lang="en-US" sz="1400" dirty="0"/>
              <a:t>9</a:t>
            </a:r>
            <a:r>
              <a:rPr lang="ru-RU" sz="1400" dirty="0"/>
              <a:t>:</a:t>
            </a:r>
            <a:r>
              <a:rPr lang="en-US" sz="1400" dirty="0"/>
              <a:t>1</a:t>
            </a:r>
            <a:r>
              <a:rPr lang="ru-RU" sz="1400" dirty="0"/>
              <a:t>0-</a:t>
            </a:r>
            <a:r>
              <a:rPr lang="en-US" sz="1400" dirty="0"/>
              <a:t>20</a:t>
            </a:r>
            <a:r>
              <a:rPr lang="ru-RU" sz="1400" dirty="0"/>
              <a:t>:</a:t>
            </a:r>
            <a:r>
              <a:rPr lang="en-US" sz="1400" dirty="0"/>
              <a:t>00</a:t>
            </a:r>
            <a:r>
              <a:rPr lang="ru-RU" sz="1400" dirty="0"/>
              <a:t> – Вторая часть</a:t>
            </a:r>
            <a:endParaRPr lang="en-US" sz="1400" dirty="0"/>
          </a:p>
          <a:p>
            <a:pPr lvl="1"/>
            <a:r>
              <a:rPr lang="en-US" sz="1400" dirty="0"/>
              <a:t>20</a:t>
            </a:r>
            <a:r>
              <a:rPr lang="ru-RU" sz="1400" dirty="0"/>
              <a:t>:</a:t>
            </a:r>
            <a:r>
              <a:rPr lang="en-US" sz="1400" dirty="0"/>
              <a:t>00</a:t>
            </a:r>
            <a:r>
              <a:rPr lang="ru-RU" sz="1400" dirty="0"/>
              <a:t>-</a:t>
            </a:r>
            <a:r>
              <a:rPr lang="en-US" sz="1400" dirty="0"/>
              <a:t>20</a:t>
            </a:r>
            <a:r>
              <a:rPr lang="ru-RU" sz="1400" dirty="0"/>
              <a:t>:</a:t>
            </a:r>
            <a:r>
              <a:rPr lang="en-US" sz="1400" dirty="0"/>
              <a:t>1</a:t>
            </a:r>
            <a:r>
              <a:rPr lang="ru-RU" sz="1400" dirty="0"/>
              <a:t>0 – Перерыв</a:t>
            </a:r>
          </a:p>
          <a:p>
            <a:pPr lvl="1"/>
            <a:r>
              <a:rPr lang="en-US" sz="1400" dirty="0"/>
              <a:t>20</a:t>
            </a:r>
            <a:r>
              <a:rPr lang="ru-RU" sz="1400" dirty="0"/>
              <a:t>:</a:t>
            </a:r>
            <a:r>
              <a:rPr lang="en-US" sz="1400" dirty="0"/>
              <a:t>1</a:t>
            </a:r>
            <a:r>
              <a:rPr lang="ru-RU" sz="1400" dirty="0"/>
              <a:t>0-21:00 – Третья часть</a:t>
            </a: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3</a:t>
            </a:fld>
            <a:endParaRPr lang="en-US"/>
          </a:p>
        </p:txBody>
      </p:sp>
      <p:pic>
        <p:nvPicPr>
          <p:cNvPr id="6" name="Picture 2" descr="http://www.tadreebi.com/image/cache/data/BAAMD/time%20Mang/321-1200x1200.jpg">
            <a:extLst>
              <a:ext uri="{FF2B5EF4-FFF2-40B4-BE49-F238E27FC236}">
                <a16:creationId xmlns:a16="http://schemas.microsoft.com/office/drawing/2014/main" id="{BA47BC8A-0C39-5741-B6BD-B7536D0190C3}"/>
              </a:ext>
            </a:extLst>
          </p:cNvPr>
          <p:cNvPicPr>
            <a:picLocks noGrp="1" noChangeAspect="1" noChangeArrowheads="1"/>
          </p:cNvPicPr>
          <p:nvPr>
            <p:ph type="pic" sz="quarter" idx="11"/>
          </p:nvPr>
        </p:nvPicPr>
        <p:blipFill>
          <a:blip r:embed="rId2" cstate="email">
            <a:extLst>
              <a:ext uri="{28A0092B-C50C-407E-A947-70E740481C1C}">
                <a14:useLocalDpi xmlns:a14="http://schemas.microsoft.com/office/drawing/2010/main"/>
              </a:ext>
            </a:extLst>
          </a:blip>
          <a:srcRect l="10474" r="104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192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sz="2400" b="1">
                <a:latin typeface="Arial" panose="020B0604020202020204" pitchFamily="34" charset="0"/>
                <a:cs typeface="Arial" panose="020B0604020202020204" pitchFamily="34" charset="0"/>
              </a:rPr>
              <a:t>Часть №1. Домашнее задание </a:t>
            </a:r>
            <a:endParaRPr lang="en-US" sz="2400" b="1">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30</a:t>
            </a:fld>
            <a:endParaRPr lang="en-US"/>
          </a:p>
        </p:txBody>
      </p:sp>
      <p:sp>
        <p:nvSpPr>
          <p:cNvPr id="6" name="Content Placeholder 5">
            <a:extLst>
              <a:ext uri="{FF2B5EF4-FFF2-40B4-BE49-F238E27FC236}">
                <a16:creationId xmlns:a16="http://schemas.microsoft.com/office/drawing/2014/main" id="{BD94F703-9C28-CF47-924A-6413E97ACF4A}"/>
              </a:ext>
            </a:extLst>
          </p:cNvPr>
          <p:cNvSpPr>
            <a:spLocks noGrp="1"/>
          </p:cNvSpPr>
          <p:nvPr>
            <p:ph sz="quarter" idx="10"/>
          </p:nvPr>
        </p:nvSpPr>
        <p:spPr>
          <a:xfrm>
            <a:off x="360364" y="806824"/>
            <a:ext cx="8426449" cy="3669926"/>
          </a:xfrm>
        </p:spPr>
        <p:txBody>
          <a:bodyPr/>
          <a:lstStyle/>
          <a:p>
            <a:pPr>
              <a:lnSpc>
                <a:spcPct val="150000"/>
              </a:lnSpc>
            </a:pPr>
            <a:r>
              <a:rPr lang="ru-RU" sz="1400" dirty="0"/>
              <a:t>Развернуть 2 ВМ с </a:t>
            </a:r>
            <a:r>
              <a:rPr lang="en-US" sz="1400" dirty="0"/>
              <a:t>Debian 9 (</a:t>
            </a:r>
            <a:r>
              <a:rPr lang="ru-RU" sz="1400" dirty="0"/>
              <a:t>можно и с другими ОС</a:t>
            </a:r>
            <a:r>
              <a:rPr lang="en-US" sz="1400" dirty="0"/>
              <a:t>)</a:t>
            </a:r>
            <a:endParaRPr lang="ru-RU" sz="1400" dirty="0"/>
          </a:p>
          <a:p>
            <a:pPr>
              <a:lnSpc>
                <a:spcPct val="150000"/>
              </a:lnSpc>
            </a:pPr>
            <a:r>
              <a:rPr lang="ru-RU" sz="1400" dirty="0"/>
              <a:t>Установить </a:t>
            </a:r>
            <a:r>
              <a:rPr lang="en-US" sz="1400" dirty="0"/>
              <a:t>Ansible </a:t>
            </a:r>
            <a:r>
              <a:rPr lang="ru-RU" sz="1400" dirty="0"/>
              <a:t>на две ВМ</a:t>
            </a:r>
          </a:p>
          <a:p>
            <a:pPr>
              <a:lnSpc>
                <a:spcPct val="150000"/>
              </a:lnSpc>
            </a:pPr>
            <a:r>
              <a:rPr lang="ru-RU" sz="1400" dirty="0"/>
              <a:t>Сгенерировать </a:t>
            </a:r>
            <a:r>
              <a:rPr lang="en-US" sz="1400" dirty="0"/>
              <a:t>SSH </a:t>
            </a:r>
            <a:r>
              <a:rPr lang="ru-RU" sz="1400" dirty="0"/>
              <a:t>ключи и сделать подключение с первой ВМ на вторую ВМ по ключам</a:t>
            </a:r>
            <a:r>
              <a:rPr lang="en-US" sz="1400" dirty="0"/>
              <a:t>. </a:t>
            </a:r>
            <a:r>
              <a:rPr lang="ru-RU" sz="1400" dirty="0"/>
              <a:t>Добавить для </a:t>
            </a:r>
            <a:r>
              <a:rPr lang="en-US" sz="1400" dirty="0" err="1"/>
              <a:t>sudo</a:t>
            </a:r>
            <a:r>
              <a:rPr lang="en-US" sz="1400" dirty="0"/>
              <a:t> </a:t>
            </a:r>
            <a:r>
              <a:rPr lang="ru-RU" sz="1400" dirty="0"/>
              <a:t>параметр не запрашивать пароль</a:t>
            </a:r>
          </a:p>
          <a:p>
            <a:pPr>
              <a:lnSpc>
                <a:spcPct val="150000"/>
              </a:lnSpc>
            </a:pPr>
            <a:r>
              <a:rPr lang="ru-RU" sz="1400" dirty="0"/>
              <a:t>Создать и запустить свой </a:t>
            </a:r>
            <a:r>
              <a:rPr lang="en-US" sz="1400" dirty="0"/>
              <a:t>playbook </a:t>
            </a:r>
            <a:r>
              <a:rPr lang="ru-RU" sz="1400" dirty="0"/>
              <a:t>с установкой на одну ВМ </a:t>
            </a:r>
            <a:r>
              <a:rPr lang="en-US" sz="1400" dirty="0"/>
              <a:t>apache </a:t>
            </a:r>
            <a:r>
              <a:rPr lang="ru-RU" sz="1400" dirty="0"/>
              <a:t>а на вторую </a:t>
            </a:r>
            <a:r>
              <a:rPr lang="en-US" sz="1400" dirty="0" err="1"/>
              <a:t>nginx</a:t>
            </a:r>
            <a:r>
              <a:rPr lang="ru-RU" sz="1400" dirty="0"/>
              <a:t>, также проставить </a:t>
            </a:r>
            <a:r>
              <a:rPr lang="ru-RU" sz="1400" dirty="0" err="1"/>
              <a:t>апдейты</a:t>
            </a:r>
            <a:r>
              <a:rPr lang="ru-RU" sz="1400" dirty="0"/>
              <a:t> и создать </a:t>
            </a:r>
            <a:r>
              <a:rPr lang="ru-RU" sz="1400" dirty="0" err="1"/>
              <a:t>кастомный</a:t>
            </a:r>
            <a:r>
              <a:rPr lang="ru-RU" sz="1400" dirty="0"/>
              <a:t> файл </a:t>
            </a:r>
            <a:r>
              <a:rPr lang="en-US" sz="1400" dirty="0" err="1"/>
              <a:t>index.html</a:t>
            </a:r>
            <a:r>
              <a:rPr lang="ru-RU" sz="1400" dirty="0"/>
              <a:t> для веб сервисов</a:t>
            </a:r>
          </a:p>
          <a:p>
            <a:pPr>
              <a:lnSpc>
                <a:spcPct val="150000"/>
              </a:lnSpc>
            </a:pPr>
            <a:r>
              <a:rPr lang="ru-RU" sz="1400" dirty="0"/>
              <a:t>Отправить скриншоты по каждому степу задания на почту лектора (почтовый ящик указан во втором слайде) с темой </a:t>
            </a:r>
            <a:r>
              <a:rPr lang="en-US" sz="1400" dirty="0"/>
              <a:t>- [DevOps Camp] </a:t>
            </a:r>
            <a:r>
              <a:rPr lang="ru-RU" sz="1400" dirty="0"/>
              <a:t>Имя Фамилия </a:t>
            </a:r>
            <a:r>
              <a:rPr lang="en-US" sz="1400" dirty="0"/>
              <a:t>Part 1</a:t>
            </a:r>
            <a:endParaRPr lang="ru-RU" sz="1400" dirty="0"/>
          </a:p>
          <a:p>
            <a:pPr>
              <a:lnSpc>
                <a:spcPct val="150000"/>
              </a:lnSpc>
            </a:pPr>
            <a:r>
              <a:rPr lang="en-US" sz="1400" dirty="0"/>
              <a:t>Deadline – 1</a:t>
            </a:r>
            <a:r>
              <a:rPr lang="ru-RU" sz="1400" dirty="0"/>
              <a:t>7</a:t>
            </a:r>
            <a:r>
              <a:rPr lang="en-US" sz="1400" dirty="0"/>
              <a:t>.04.2019 </a:t>
            </a:r>
            <a:r>
              <a:rPr lang="ru-RU" sz="1400" dirty="0"/>
              <a:t>до 17:00</a:t>
            </a:r>
          </a:p>
          <a:p>
            <a:pPr>
              <a:lnSpc>
                <a:spcPct val="150000"/>
              </a:lnSpc>
            </a:pPr>
            <a:r>
              <a:rPr lang="ru-RU" sz="1400" dirty="0"/>
              <a:t>Ссылка на </a:t>
            </a:r>
            <a:r>
              <a:rPr lang="en-US" sz="1400" dirty="0" err="1"/>
              <a:t>github</a:t>
            </a:r>
            <a:r>
              <a:rPr lang="en-US" sz="1400" dirty="0"/>
              <a:t> </a:t>
            </a:r>
            <a:r>
              <a:rPr lang="ru-RU" sz="1400" dirty="0"/>
              <a:t>с командами которые выполнялись на уроке и указана во втором слайде</a:t>
            </a:r>
            <a:endParaRPr lang="en-US" sz="1400" dirty="0"/>
          </a:p>
        </p:txBody>
      </p:sp>
    </p:spTree>
    <p:extLst>
      <p:ext uri="{BB962C8B-B14F-4D97-AF65-F5344CB8AC3E}">
        <p14:creationId xmlns:p14="http://schemas.microsoft.com/office/powerpoint/2010/main" val="579227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66097"/>
            <a:ext cx="8426449" cy="624245"/>
          </a:xfrm>
        </p:spPr>
        <p:txBody>
          <a:bodyPr/>
          <a:lstStyle/>
          <a:p>
            <a:pPr algn="ctr"/>
            <a:r>
              <a:rPr lang="en-US" sz="2400" b="1"/>
              <a:t> </a:t>
            </a:r>
            <a:r>
              <a:rPr lang="ru-RU" sz="2400" b="1"/>
              <a:t>Я жду Ваши вопросы?)</a:t>
            </a:r>
            <a:endParaRPr lang="en-US" sz="2400" b="1"/>
          </a:p>
        </p:txBody>
      </p:sp>
      <p:sp>
        <p:nvSpPr>
          <p:cNvPr id="3" name="Slide Number Placeholder 2">
            <a:extLst>
              <a:ext uri="{FF2B5EF4-FFF2-40B4-BE49-F238E27FC236}">
                <a16:creationId xmlns:a16="http://schemas.microsoft.com/office/drawing/2014/main" id="{F3F6AA17-B192-D245-AB23-3012F6F9D889}"/>
              </a:ext>
            </a:extLst>
          </p:cNvPr>
          <p:cNvSpPr>
            <a:spLocks noGrp="1"/>
          </p:cNvSpPr>
          <p:nvPr>
            <p:ph type="sldNum" sz="quarter" idx="4"/>
          </p:nvPr>
        </p:nvSpPr>
        <p:spPr/>
        <p:txBody>
          <a:bodyPr/>
          <a:lstStyle/>
          <a:p>
            <a:fld id="{3A707DD9-E92B-45E8-BE0A-E6B2EDF345EB}" type="slidenum">
              <a:rPr lang="en-US" smtClean="0"/>
              <a:pPr/>
              <a:t>31</a:t>
            </a:fld>
            <a:endParaRPr lang="en-US"/>
          </a:p>
        </p:txBody>
      </p:sp>
      <p:pic>
        <p:nvPicPr>
          <p:cNvPr id="7" name="Content Placeholder 6">
            <a:extLst>
              <a:ext uri="{FF2B5EF4-FFF2-40B4-BE49-F238E27FC236}">
                <a16:creationId xmlns:a16="http://schemas.microsoft.com/office/drawing/2014/main" id="{CB0296BE-AFA4-4D46-BDF3-5AAA1504C8BC}"/>
              </a:ext>
            </a:extLst>
          </p:cNvPr>
          <p:cNvPicPr>
            <a:picLocks noGrp="1" noChangeAspect="1"/>
          </p:cNvPicPr>
          <p:nvPr>
            <p:ph sz="quarter" idx="10"/>
          </p:nvPr>
        </p:nvPicPr>
        <p:blipFill>
          <a:blip r:embed="rId2"/>
          <a:stretch>
            <a:fillRect/>
          </a:stretch>
        </p:blipFill>
        <p:spPr>
          <a:xfrm>
            <a:off x="757544" y="1079500"/>
            <a:ext cx="7628912" cy="3397250"/>
          </a:xfrm>
          <a:prstGeom prst="rect">
            <a:avLst/>
          </a:prstGeom>
        </p:spPr>
      </p:pic>
    </p:spTree>
    <p:extLst>
      <p:ext uri="{BB962C8B-B14F-4D97-AF65-F5344CB8AC3E}">
        <p14:creationId xmlns:p14="http://schemas.microsoft.com/office/powerpoint/2010/main" val="42681473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80953" y="605799"/>
            <a:ext cx="5582093" cy="1220182"/>
          </a:xfrm>
        </p:spPr>
        <p:txBody>
          <a:bodyPr/>
          <a:lstStyle/>
          <a:p>
            <a:r>
              <a:rPr lang="ru-RU" sz="2400"/>
              <a:t>Спасибо за внимание</a:t>
            </a:r>
            <a:r>
              <a:rPr lang="en-US" sz="2400"/>
              <a:t>!</a:t>
            </a:r>
          </a:p>
        </p:txBody>
      </p:sp>
      <p:sp>
        <p:nvSpPr>
          <p:cNvPr id="2" name="Slide Number Placeholder 1">
            <a:extLst>
              <a:ext uri="{FF2B5EF4-FFF2-40B4-BE49-F238E27FC236}">
                <a16:creationId xmlns:a16="http://schemas.microsoft.com/office/drawing/2014/main" id="{BD2203D6-46B2-544A-AEDD-86624A2E7DA7}"/>
              </a:ext>
            </a:extLst>
          </p:cNvPr>
          <p:cNvSpPr>
            <a:spLocks noGrp="1"/>
          </p:cNvSpPr>
          <p:nvPr>
            <p:ph type="sldNum" sz="quarter" idx="4294967295"/>
          </p:nvPr>
        </p:nvSpPr>
        <p:spPr>
          <a:xfrm>
            <a:off x="7770813" y="4826000"/>
            <a:ext cx="1373187" cy="317500"/>
          </a:xfrm>
          <a:prstGeom prst="rect">
            <a:avLst/>
          </a:prstGeom>
        </p:spPr>
        <p:txBody>
          <a:bodyPr/>
          <a:lstStyle/>
          <a:p>
            <a:fld id="{3A707DD9-E92B-45E8-BE0A-E6B2EDF345EB}" type="slidenum">
              <a:rPr lang="en-US" smtClean="0"/>
              <a:pPr/>
              <a:t>32</a:t>
            </a:fld>
            <a:endParaRPr lang="en-US"/>
          </a:p>
        </p:txBody>
      </p:sp>
      <p:pic>
        <p:nvPicPr>
          <p:cNvPr id="3" name="Picture 2">
            <a:extLst>
              <a:ext uri="{FF2B5EF4-FFF2-40B4-BE49-F238E27FC236}">
                <a16:creationId xmlns:a16="http://schemas.microsoft.com/office/drawing/2014/main" id="{DEB1649E-F11B-044A-A2FD-2636A8ADA562}"/>
              </a:ext>
            </a:extLst>
          </p:cNvPr>
          <p:cNvPicPr>
            <a:picLocks noChangeAspect="1"/>
          </p:cNvPicPr>
          <p:nvPr/>
        </p:nvPicPr>
        <p:blipFill>
          <a:blip r:embed="rId2"/>
          <a:stretch>
            <a:fillRect/>
          </a:stretch>
        </p:blipFill>
        <p:spPr>
          <a:xfrm>
            <a:off x="1904999" y="1825981"/>
            <a:ext cx="5334000" cy="2921000"/>
          </a:xfrm>
          <a:prstGeom prst="rect">
            <a:avLst/>
          </a:prstGeom>
        </p:spPr>
      </p:pic>
    </p:spTree>
    <p:extLst>
      <p:ext uri="{BB962C8B-B14F-4D97-AF65-F5344CB8AC3E}">
        <p14:creationId xmlns:p14="http://schemas.microsoft.com/office/powerpoint/2010/main" val="1806860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b="1">
                <a:latin typeface="Arial" panose="020B0604020202020204" pitchFamily="34" charset="0"/>
                <a:cs typeface="Arial" panose="020B0604020202020204" pitchFamily="34" charset="0"/>
              </a:rPr>
              <a:t>План нашего курса</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357189" y="758952"/>
            <a:ext cx="3986211" cy="4060698"/>
          </a:xfrm>
        </p:spPr>
        <p:txBody>
          <a:bodyPr/>
          <a:lstStyle/>
          <a:p>
            <a:pPr marL="342900" indent="-342900"/>
            <a:r>
              <a:rPr lang="ru-RU" sz="1400" dirty="0"/>
              <a:t>Системы управления конфигурациями</a:t>
            </a:r>
            <a:endParaRPr lang="en-US" sz="1400" dirty="0"/>
          </a:p>
          <a:p>
            <a:pPr marL="342900" indent="-342900"/>
            <a:r>
              <a:rPr lang="ru-RU" sz="1400" dirty="0"/>
              <a:t>Что такое </a:t>
            </a:r>
            <a:r>
              <a:rPr lang="en-US" sz="1400" dirty="0"/>
              <a:t>Ansible</a:t>
            </a:r>
            <a:r>
              <a:rPr lang="ru-RU" sz="1400" dirty="0"/>
              <a:t>?</a:t>
            </a:r>
            <a:endParaRPr lang="en-US" sz="1400" dirty="0"/>
          </a:p>
          <a:p>
            <a:pPr marL="342900" indent="-342900"/>
            <a:r>
              <a:rPr lang="ru-RU" sz="1400" dirty="0"/>
              <a:t>Области применения</a:t>
            </a:r>
          </a:p>
          <a:p>
            <a:pPr marL="342900" indent="-342900"/>
            <a:r>
              <a:rPr lang="ru-RU" sz="1400" dirty="0"/>
              <a:t>Архитектура</a:t>
            </a:r>
            <a:r>
              <a:rPr lang="en-US" sz="1400" dirty="0"/>
              <a:t> Ansible</a:t>
            </a:r>
          </a:p>
          <a:p>
            <a:pPr marL="342900" indent="-342900"/>
            <a:r>
              <a:rPr lang="ru-RU" sz="1400" dirty="0"/>
              <a:t>Инвентари</a:t>
            </a:r>
            <a:r>
              <a:rPr lang="en-US" sz="1400" dirty="0"/>
              <a:t> (Inventory) Ansible</a:t>
            </a:r>
          </a:p>
          <a:p>
            <a:pPr marL="342900" indent="-342900"/>
            <a:r>
              <a:rPr lang="en-US" sz="1400" dirty="0"/>
              <a:t>Ad-hoc </a:t>
            </a:r>
            <a:r>
              <a:rPr lang="ru-RU" sz="1400" dirty="0"/>
              <a:t>команды</a:t>
            </a:r>
            <a:endParaRPr lang="en-US" sz="1400" dirty="0"/>
          </a:p>
          <a:p>
            <a:pPr marL="342900" indent="-342900"/>
            <a:r>
              <a:rPr lang="en-US" sz="1400" dirty="0"/>
              <a:t>YAML </a:t>
            </a:r>
            <a:r>
              <a:rPr lang="ru-RU" sz="1400" dirty="0"/>
              <a:t>синтаксис</a:t>
            </a:r>
          </a:p>
          <a:p>
            <a:pPr marL="342900" indent="-342900"/>
            <a:r>
              <a:rPr lang="en-US" sz="1400" dirty="0"/>
              <a:t>Ansible </a:t>
            </a:r>
            <a:r>
              <a:rPr lang="ru-RU" sz="1400" dirty="0" err="1">
                <a:cs typeface="Arial" panose="020B0604020202020204" pitchFamily="34" charset="0"/>
              </a:rPr>
              <a:t>Плейбуки</a:t>
            </a:r>
            <a:r>
              <a:rPr lang="en-US" sz="1400" dirty="0">
                <a:cs typeface="Arial" panose="020B0604020202020204" pitchFamily="34" charset="0"/>
              </a:rPr>
              <a:t> (Playbook)</a:t>
            </a:r>
          </a:p>
          <a:p>
            <a:pPr marL="342900" indent="-342900"/>
            <a:r>
              <a:rPr lang="en-US" sz="1400" dirty="0"/>
              <a:t>Ansible </a:t>
            </a:r>
            <a:r>
              <a:rPr lang="ru-RU" sz="1400" dirty="0"/>
              <a:t>обработчики</a:t>
            </a:r>
          </a:p>
          <a:p>
            <a:pPr marL="342900" indent="-342900"/>
            <a:r>
              <a:rPr lang="en-US" sz="1400" dirty="0"/>
              <a:t>Ansible </a:t>
            </a:r>
            <a:r>
              <a:rPr lang="ru-RU" sz="1400" dirty="0"/>
              <a:t> Теги (</a:t>
            </a:r>
            <a:r>
              <a:rPr lang="en-US" sz="1400" dirty="0"/>
              <a:t>Tags</a:t>
            </a:r>
            <a:r>
              <a:rPr lang="ru-RU" sz="1400" dirty="0"/>
              <a:t>)</a:t>
            </a:r>
            <a:endParaRPr lang="en-US" sz="1400" dirty="0"/>
          </a:p>
          <a:p>
            <a:pPr marL="342900" indent="-342900"/>
            <a:r>
              <a:rPr lang="ru-RU" sz="1400" dirty="0"/>
              <a:t>Домашние задания в конце каждой презентации и взаимно зависимы друг от друга</a:t>
            </a: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4</a:t>
            </a:fld>
            <a:endParaRPr lang="en-US"/>
          </a:p>
        </p:txBody>
      </p:sp>
      <p:pic>
        <p:nvPicPr>
          <p:cNvPr id="8" name="Picture Placeholder 7">
            <a:extLst>
              <a:ext uri="{FF2B5EF4-FFF2-40B4-BE49-F238E27FC236}">
                <a16:creationId xmlns:a16="http://schemas.microsoft.com/office/drawing/2014/main" id="{217717C7-130A-9547-BD5A-96840216F5A3}"/>
              </a:ext>
            </a:extLst>
          </p:cNvPr>
          <p:cNvPicPr>
            <a:picLocks noGrp="1" noChangeAspect="1"/>
          </p:cNvPicPr>
          <p:nvPr>
            <p:ph type="pic" sz="quarter" idx="11"/>
          </p:nvPr>
        </p:nvPicPr>
        <p:blipFill>
          <a:blip r:embed="rId2"/>
          <a:srcRect l="1383" r="1383"/>
          <a:stretch>
            <a:fillRect/>
          </a:stretch>
        </p:blipFill>
        <p:spPr>
          <a:prstGeom prst="rect">
            <a:avLst/>
          </a:prstGeom>
        </p:spPr>
      </p:pic>
    </p:spTree>
    <p:extLst>
      <p:ext uri="{BB962C8B-B14F-4D97-AF65-F5344CB8AC3E}">
        <p14:creationId xmlns:p14="http://schemas.microsoft.com/office/powerpoint/2010/main" val="189890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365" y="228600"/>
            <a:ext cx="4973636" cy="301752"/>
          </a:xfrm>
        </p:spPr>
        <p:txBody>
          <a:bodyPr/>
          <a:lstStyle/>
          <a:p>
            <a:r>
              <a:rPr lang="ru-RU" b="1">
                <a:latin typeface="Arial" panose="020B0604020202020204" pitchFamily="34" charset="0"/>
                <a:cs typeface="Arial" panose="020B0604020202020204" pitchFamily="34" charset="0"/>
              </a:rPr>
              <a:t>Не большие правила</a:t>
            </a:r>
            <a:endParaRPr lang="en-US" b="1">
              <a:latin typeface="Arial" panose="020B0604020202020204" pitchFamily="34" charset="0"/>
              <a:cs typeface="Arial" panose="020B0604020202020204" pitchFamily="34" charset="0"/>
            </a:endParaRPr>
          </a:p>
        </p:txBody>
      </p:sp>
      <p:sp>
        <p:nvSpPr>
          <p:cNvPr id="4" name="Content Placeholder 3"/>
          <p:cNvSpPr>
            <a:spLocks noGrp="1"/>
          </p:cNvSpPr>
          <p:nvPr>
            <p:ph sz="quarter" idx="10"/>
          </p:nvPr>
        </p:nvSpPr>
        <p:spPr>
          <a:xfrm>
            <a:off x="80683" y="873125"/>
            <a:ext cx="3986211" cy="3397250"/>
          </a:xfrm>
        </p:spPr>
        <p:txBody>
          <a:bodyPr/>
          <a:lstStyle/>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Телефон без звука</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Взаимоуважение</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Пунктуальность</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Активность</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Критикуя — предлагай</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Позитивный настрой</a:t>
            </a:r>
            <a:endParaRPr lang="en-US" sz="1800">
              <a:solidFill>
                <a:srgbClr val="444444"/>
              </a:solidFill>
              <a:latin typeface="Arial" panose="020B0604020202020204" pitchFamily="34" charset="0"/>
              <a:ea typeface="Apple Symbols" panose="02000000000000000000" pitchFamily="2" charset="-79"/>
              <a:cs typeface="Arial" panose="020B0604020202020204" pitchFamily="34" charset="0"/>
            </a:endParaRPr>
          </a:p>
          <a:p>
            <a:pPr lvl="1">
              <a:lnSpc>
                <a:spcPct val="150000"/>
              </a:lnSpc>
            </a:pPr>
            <a:r>
              <a:rPr lang="ru-RU" sz="1800">
                <a:solidFill>
                  <a:srgbClr val="444444"/>
                </a:solidFill>
                <a:latin typeface="Arial" panose="020B0604020202020204" pitchFamily="34" charset="0"/>
                <a:ea typeface="Apple Symbols" panose="02000000000000000000" pitchFamily="2" charset="-79"/>
                <a:cs typeface="Arial" panose="020B0604020202020204" pitchFamily="34" charset="0"/>
              </a:rPr>
              <a:t>Говорит кто-то один</a:t>
            </a:r>
            <a:endParaRPr lang="ru-RU" sz="1800">
              <a:latin typeface="Arial" panose="020B0604020202020204" pitchFamily="34" charset="0"/>
              <a:ea typeface="Apple Symbols" panose="02000000000000000000" pitchFamily="2" charset="-79"/>
              <a:cs typeface="Arial" panose="020B0604020202020204" pitchFamily="34" charset="0"/>
            </a:endParaRPr>
          </a:p>
        </p:txBody>
      </p:sp>
      <p:sp>
        <p:nvSpPr>
          <p:cNvPr id="7" name="Slide Number Placeholder 6">
            <a:extLst>
              <a:ext uri="{FF2B5EF4-FFF2-40B4-BE49-F238E27FC236}">
                <a16:creationId xmlns:a16="http://schemas.microsoft.com/office/drawing/2014/main" id="{82727CB5-094D-B940-A7AF-F67F1ED37934}"/>
              </a:ext>
            </a:extLst>
          </p:cNvPr>
          <p:cNvSpPr>
            <a:spLocks noGrp="1"/>
          </p:cNvSpPr>
          <p:nvPr>
            <p:ph type="sldNum" sz="quarter" idx="4"/>
          </p:nvPr>
        </p:nvSpPr>
        <p:spPr/>
        <p:txBody>
          <a:bodyPr/>
          <a:lstStyle/>
          <a:p>
            <a:fld id="{3A707DD9-E92B-45E8-BE0A-E6B2EDF345EB}" type="slidenum">
              <a:rPr lang="en-US" smtClean="0"/>
              <a:pPr/>
              <a:t>5</a:t>
            </a:fld>
            <a:endParaRPr lang="en-US"/>
          </a:p>
        </p:txBody>
      </p:sp>
      <p:pic>
        <p:nvPicPr>
          <p:cNvPr id="9" name="Picture Placeholder 8">
            <a:extLst>
              <a:ext uri="{FF2B5EF4-FFF2-40B4-BE49-F238E27FC236}">
                <a16:creationId xmlns:a16="http://schemas.microsoft.com/office/drawing/2014/main" id="{8F73C9A0-3A47-4B4B-9C8B-21A81303E46E}"/>
              </a:ext>
            </a:extLst>
          </p:cNvPr>
          <p:cNvPicPr>
            <a:picLocks noGrp="1" noChangeAspect="1"/>
          </p:cNvPicPr>
          <p:nvPr>
            <p:ph type="pic" sz="quarter" idx="11"/>
          </p:nvPr>
        </p:nvPicPr>
        <p:blipFill>
          <a:blip r:embed="rId2"/>
          <a:srcRect l="27687" r="27687"/>
          <a:stretch>
            <a:fillRect/>
          </a:stretch>
        </p:blipFill>
        <p:spPr>
          <a:prstGeom prst="rect">
            <a:avLst/>
          </a:prstGeom>
        </p:spPr>
      </p:pic>
    </p:spTree>
    <p:extLst>
      <p:ext uri="{BB962C8B-B14F-4D97-AF65-F5344CB8AC3E}">
        <p14:creationId xmlns:p14="http://schemas.microsoft.com/office/powerpoint/2010/main" val="223580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a:latin typeface="Arial Black" panose="020B0A04020102020204" pitchFamily="34" charset="0"/>
              </a:rPr>
              <a:t>Знакомство. Ожидания</a:t>
            </a:r>
            <a:endParaRPr lang="en-US" b="1"/>
          </a:p>
        </p:txBody>
      </p:sp>
      <p:pic>
        <p:nvPicPr>
          <p:cNvPr id="5" name="Content Placeholder 4">
            <a:extLst>
              <a:ext uri="{FF2B5EF4-FFF2-40B4-BE49-F238E27FC236}">
                <a16:creationId xmlns:a16="http://schemas.microsoft.com/office/drawing/2014/main" id="{E28A3662-ED70-8B4B-8215-B066A0A2E83D}"/>
              </a:ext>
            </a:extLst>
          </p:cNvPr>
          <p:cNvPicPr>
            <a:picLocks noGrp="1" noChangeAspect="1"/>
          </p:cNvPicPr>
          <p:nvPr>
            <p:ph sz="quarter" idx="10"/>
          </p:nvPr>
        </p:nvPicPr>
        <p:blipFill>
          <a:blip r:embed="rId2"/>
          <a:stretch>
            <a:fillRect/>
          </a:stretch>
        </p:blipFill>
        <p:spPr>
          <a:xfrm>
            <a:off x="4782057" y="1005430"/>
            <a:ext cx="4361943" cy="3083700"/>
          </a:xfrm>
          <a:prstGeom prst="rect">
            <a:avLst/>
          </a:prstGeom>
        </p:spPr>
      </p:pic>
      <p:sp>
        <p:nvSpPr>
          <p:cNvPr id="8" name="TextBox 7">
            <a:extLst>
              <a:ext uri="{FF2B5EF4-FFF2-40B4-BE49-F238E27FC236}">
                <a16:creationId xmlns:a16="http://schemas.microsoft.com/office/drawing/2014/main" id="{DC43A882-699B-C346-B486-33942909FFCF}"/>
              </a:ext>
            </a:extLst>
          </p:cNvPr>
          <p:cNvSpPr txBox="1"/>
          <p:nvPr/>
        </p:nvSpPr>
        <p:spPr>
          <a:xfrm>
            <a:off x="244613" y="1393118"/>
            <a:ext cx="4588244" cy="2308324"/>
          </a:xfrm>
          <a:prstGeom prst="rect">
            <a:avLst/>
          </a:prstGeom>
          <a:noFill/>
        </p:spPr>
        <p:txBody>
          <a:bodyPr wrap="square" rtlCol="0">
            <a:spAutoFit/>
          </a:bodyPr>
          <a:lstStyle/>
          <a:p>
            <a:pPr marL="342900" indent="-342900">
              <a:buAutoNum type="arabicPeriod"/>
            </a:pPr>
            <a:r>
              <a:rPr lang="ru-RU" sz="1800" dirty="0"/>
              <a:t>Имя и Фамилия</a:t>
            </a:r>
          </a:p>
          <a:p>
            <a:pPr marL="342900" indent="-342900">
              <a:buAutoNum type="arabicPeriod"/>
            </a:pPr>
            <a:r>
              <a:rPr lang="ru-RU" sz="1800" dirty="0"/>
              <a:t>С какими </a:t>
            </a:r>
            <a:r>
              <a:rPr lang="en-US" sz="1800" dirty="0"/>
              <a:t>DevOps tools </a:t>
            </a:r>
            <a:r>
              <a:rPr lang="ru-RU" sz="1800" dirty="0"/>
              <a:t>Вы работаете</a:t>
            </a:r>
            <a:r>
              <a:rPr lang="en-US" sz="1800" dirty="0"/>
              <a:t> </a:t>
            </a:r>
            <a:r>
              <a:rPr lang="ru-RU" sz="1800" dirty="0"/>
              <a:t>и что больше всего интересно</a:t>
            </a:r>
          </a:p>
          <a:p>
            <a:pPr marL="342900" indent="-342900">
              <a:buAutoNum type="arabicPeriod"/>
            </a:pPr>
            <a:r>
              <a:rPr lang="ru-RU" sz="1800" dirty="0"/>
              <a:t>Работали ли Вы с </a:t>
            </a:r>
            <a:r>
              <a:rPr lang="en-US" sz="1800" dirty="0"/>
              <a:t>Ansible, </a:t>
            </a:r>
            <a:r>
              <a:rPr lang="ru-RU" sz="1800" dirty="0"/>
              <a:t>если да то какие задачи решали и с какими сложностями столкнулись</a:t>
            </a:r>
          </a:p>
          <a:p>
            <a:pPr marL="342900" indent="-342900">
              <a:buAutoNum type="arabicPeriod"/>
            </a:pPr>
            <a:r>
              <a:rPr lang="ru-RU" sz="1800" dirty="0"/>
              <a:t>Что Вы полезного и интересного хотели бы вынести с этого курса </a:t>
            </a:r>
            <a:endParaRPr lang="en-US" sz="1800" dirty="0"/>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6</a:t>
            </a:fld>
            <a:endParaRPr lang="en-US"/>
          </a:p>
        </p:txBody>
      </p:sp>
    </p:spTree>
    <p:extLst>
      <p:ext uri="{BB962C8B-B14F-4D97-AF65-F5344CB8AC3E}">
        <p14:creationId xmlns:p14="http://schemas.microsoft.com/office/powerpoint/2010/main" val="2194246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Системы управления конфигурациями</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7</a:t>
            </a:fld>
            <a:endParaRPr lang="en-US"/>
          </a:p>
        </p:txBody>
      </p:sp>
      <p:pic>
        <p:nvPicPr>
          <p:cNvPr id="8" name="Picture 6" descr="ÐÐ°ÑÑÐ¸Ð½ÐºÐ¸ Ð¿Ð¾ Ð·Ð°Ð¿ÑÐ¾ÑÑ devops infrastructure">
            <a:extLst>
              <a:ext uri="{FF2B5EF4-FFF2-40B4-BE49-F238E27FC236}">
                <a16:creationId xmlns:a16="http://schemas.microsoft.com/office/drawing/2014/main" id="{D8F81BD2-4C92-7045-8A86-74C08F48A440}"/>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187443" y="176521"/>
            <a:ext cx="6769113" cy="4738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95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Системы управления конфигурациями</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8</a:t>
            </a:fld>
            <a:endParaRPr lang="en-US"/>
          </a:p>
        </p:txBody>
      </p:sp>
      <p:pic>
        <p:nvPicPr>
          <p:cNvPr id="7" name="Content Placeholder 6">
            <a:extLst>
              <a:ext uri="{FF2B5EF4-FFF2-40B4-BE49-F238E27FC236}">
                <a16:creationId xmlns:a16="http://schemas.microsoft.com/office/drawing/2014/main" id="{2FFE6C7E-147A-EC4F-8693-1EDBC3113C3A}"/>
              </a:ext>
            </a:extLst>
          </p:cNvPr>
          <p:cNvPicPr>
            <a:picLocks noGrp="1" noChangeAspect="1"/>
          </p:cNvPicPr>
          <p:nvPr>
            <p:ph sz="quarter" idx="10"/>
          </p:nvPr>
        </p:nvPicPr>
        <p:blipFill>
          <a:blip r:embed="rId3"/>
          <a:stretch>
            <a:fillRect/>
          </a:stretch>
        </p:blipFill>
        <p:spPr>
          <a:xfrm>
            <a:off x="1085850" y="1520825"/>
            <a:ext cx="6972300" cy="2514600"/>
          </a:xfrm>
          <a:prstGeom prst="rect">
            <a:avLst/>
          </a:prstGeom>
        </p:spPr>
      </p:pic>
      <p:sp>
        <p:nvSpPr>
          <p:cNvPr id="9" name="Subtitle 2">
            <a:extLst>
              <a:ext uri="{FF2B5EF4-FFF2-40B4-BE49-F238E27FC236}">
                <a16:creationId xmlns:a16="http://schemas.microsoft.com/office/drawing/2014/main" id="{2A226A31-8F24-8042-B632-684C7867445D}"/>
              </a:ext>
            </a:extLst>
          </p:cNvPr>
          <p:cNvSpPr txBox="1">
            <a:spLocks/>
          </p:cNvSpPr>
          <p:nvPr/>
        </p:nvSpPr>
        <p:spPr>
          <a:xfrm>
            <a:off x="2634366" y="4275428"/>
            <a:ext cx="3875267" cy="445427"/>
          </a:xfrm>
          <a:prstGeom prst="rect">
            <a:avLst/>
          </a:prstGeom>
        </p:spPr>
        <p:txBody>
          <a:bodyPr>
            <a:norm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https://</a:t>
            </a:r>
            <a:r>
              <a:rPr lang="en-US" dirty="0" err="1"/>
              <a:t>cloudplatformonline.com</a:t>
            </a:r>
            <a:r>
              <a:rPr lang="en-US" dirty="0"/>
              <a:t>/2018-state-of-devops.html</a:t>
            </a:r>
            <a:endParaRPr lang="ru-RU" dirty="0"/>
          </a:p>
        </p:txBody>
      </p:sp>
    </p:spTree>
    <p:extLst>
      <p:ext uri="{BB962C8B-B14F-4D97-AF65-F5344CB8AC3E}">
        <p14:creationId xmlns:p14="http://schemas.microsoft.com/office/powerpoint/2010/main" val="16548871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ru-RU" b="1" dirty="0">
                <a:latin typeface="Arial" panose="020B0604020202020204" pitchFamily="34" charset="0"/>
                <a:cs typeface="Arial" panose="020B0604020202020204" pitchFamily="34" charset="0"/>
              </a:rPr>
              <a:t>Системы управления конфигурациями</a:t>
            </a:r>
            <a:endParaRPr lang="en-US" sz="24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8CF7D86F-6E4A-9747-8C4B-51B92E874E8F}"/>
              </a:ext>
            </a:extLst>
          </p:cNvPr>
          <p:cNvSpPr>
            <a:spLocks noGrp="1"/>
          </p:cNvSpPr>
          <p:nvPr>
            <p:ph type="sldNum" sz="quarter" idx="4"/>
          </p:nvPr>
        </p:nvSpPr>
        <p:spPr/>
        <p:txBody>
          <a:bodyPr/>
          <a:lstStyle/>
          <a:p>
            <a:fld id="{3A707DD9-E92B-45E8-BE0A-E6B2EDF345EB}" type="slidenum">
              <a:rPr lang="en-US" smtClean="0"/>
              <a:pPr/>
              <a:t>9</a:t>
            </a:fld>
            <a:endParaRPr lang="en-US"/>
          </a:p>
        </p:txBody>
      </p:sp>
      <p:sp>
        <p:nvSpPr>
          <p:cNvPr id="5" name="Content Placeholder 4">
            <a:extLst>
              <a:ext uri="{FF2B5EF4-FFF2-40B4-BE49-F238E27FC236}">
                <a16:creationId xmlns:a16="http://schemas.microsoft.com/office/drawing/2014/main" id="{23282E7F-3C4F-4044-9A06-6E476797DD5C}"/>
              </a:ext>
            </a:extLst>
          </p:cNvPr>
          <p:cNvSpPr>
            <a:spLocks noGrp="1"/>
          </p:cNvSpPr>
          <p:nvPr>
            <p:ph sz="quarter" idx="10"/>
          </p:nvPr>
        </p:nvSpPr>
        <p:spPr>
          <a:xfrm>
            <a:off x="360364" y="878178"/>
            <a:ext cx="8429625" cy="3397250"/>
          </a:xfrm>
        </p:spPr>
        <p:txBody>
          <a:bodyPr/>
          <a:lstStyle/>
          <a:p>
            <a:pPr marL="0" indent="0">
              <a:buNone/>
            </a:pPr>
            <a:r>
              <a:rPr lang="ru-RU" sz="1400" dirty="0">
                <a:latin typeface="Arial" panose="020B0604020202020204" pitchFamily="34" charset="0"/>
                <a:cs typeface="Arial" panose="020B0604020202020204" pitchFamily="34" charset="0"/>
              </a:rPr>
              <a:t>Способы решения задач системного инженера:</a:t>
            </a:r>
          </a:p>
          <a:p>
            <a:pPr marL="342900" indent="-342900"/>
            <a:r>
              <a:rPr lang="ru-RU" sz="1400" dirty="0">
                <a:latin typeface="Arial" panose="020B0604020202020204" pitchFamily="34" charset="0"/>
                <a:cs typeface="Arial" panose="020B0604020202020204" pitchFamily="34" charset="0"/>
              </a:rPr>
              <a:t>Вручную</a:t>
            </a:r>
          </a:p>
          <a:p>
            <a:pPr marL="342900" indent="-342900"/>
            <a:r>
              <a:rPr lang="ru-RU" sz="1400" dirty="0">
                <a:latin typeface="Arial" panose="020B0604020202020204" pitchFamily="34" charset="0"/>
                <a:cs typeface="Arial" panose="020B0604020202020204" pitchFamily="34" charset="0"/>
              </a:rPr>
              <a:t>Автоматизированные скрипты</a:t>
            </a:r>
          </a:p>
          <a:p>
            <a:pPr marL="342900" indent="-342900"/>
            <a:r>
              <a:rPr lang="ru-RU" sz="1400" dirty="0">
                <a:latin typeface="Arial" panose="020B0604020202020204" pitchFamily="34" charset="0"/>
                <a:cs typeface="Arial" panose="020B0604020202020204" pitchFamily="34" charset="0"/>
              </a:rPr>
              <a:t>Системы управления конфигурациями</a:t>
            </a:r>
          </a:p>
          <a:p>
            <a:pPr marL="342900" indent="-342900"/>
            <a:endParaRPr lang="ru-RU" dirty="0"/>
          </a:p>
          <a:p>
            <a:endParaRPr lang="ru-RU" dirty="0"/>
          </a:p>
          <a:p>
            <a:endParaRPr lang="en-US" dirty="0"/>
          </a:p>
        </p:txBody>
      </p:sp>
      <p:pic>
        <p:nvPicPr>
          <p:cNvPr id="6" name="Picture 5">
            <a:extLst>
              <a:ext uri="{FF2B5EF4-FFF2-40B4-BE49-F238E27FC236}">
                <a16:creationId xmlns:a16="http://schemas.microsoft.com/office/drawing/2014/main" id="{28E8F0A4-36A6-FC44-A327-A39044905A38}"/>
              </a:ext>
            </a:extLst>
          </p:cNvPr>
          <p:cNvPicPr>
            <a:picLocks noChangeAspect="1"/>
          </p:cNvPicPr>
          <p:nvPr/>
        </p:nvPicPr>
        <p:blipFill>
          <a:blip r:embed="rId3"/>
          <a:stretch>
            <a:fillRect/>
          </a:stretch>
        </p:blipFill>
        <p:spPr>
          <a:xfrm>
            <a:off x="7513636" y="3353254"/>
            <a:ext cx="1270000" cy="1270000"/>
          </a:xfrm>
          <a:prstGeom prst="rect">
            <a:avLst/>
          </a:prstGeom>
        </p:spPr>
      </p:pic>
    </p:spTree>
    <p:extLst>
      <p:ext uri="{BB962C8B-B14F-4D97-AF65-F5344CB8AC3E}">
        <p14:creationId xmlns:p14="http://schemas.microsoft.com/office/powerpoint/2010/main" val="3810520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1939</TotalTime>
  <Words>2523</Words>
  <Application>Microsoft Macintosh PowerPoint</Application>
  <PresentationFormat>On-screen Show (16:9)</PresentationFormat>
  <Paragraphs>385</Paragraphs>
  <Slides>32</Slides>
  <Notes>23</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32</vt:i4>
      </vt:variant>
    </vt:vector>
  </HeadingPairs>
  <TitlesOfParts>
    <vt:vector size="39" baseType="lpstr">
      <vt:lpstr>Arial</vt:lpstr>
      <vt:lpstr>Arial Black</vt:lpstr>
      <vt:lpstr>Calibri</vt:lpstr>
      <vt:lpstr>Calibri Light</vt:lpstr>
      <vt:lpstr>Covers</vt:lpstr>
      <vt:lpstr>General</vt:lpstr>
      <vt:lpstr>Breakers</vt:lpstr>
      <vt:lpstr>Configuration: Management Ansible. Часть №1.</vt:lpstr>
      <vt:lpstr>PowerPoint Presentation</vt:lpstr>
      <vt:lpstr>РЕГЛАМЕНТ</vt:lpstr>
      <vt:lpstr>План нашего курса</vt:lpstr>
      <vt:lpstr>Не большие правила</vt:lpstr>
      <vt:lpstr>Знакомство. Ожидания</vt:lpstr>
      <vt:lpstr>Системы управления конфигурациями</vt:lpstr>
      <vt:lpstr>Системы управления конфигурациями</vt:lpstr>
      <vt:lpstr>Системы управления конфигурациями</vt:lpstr>
      <vt:lpstr>Что такое Ansible?</vt:lpstr>
      <vt:lpstr>Области применения</vt:lpstr>
      <vt:lpstr>Архитектура Ansible</vt:lpstr>
      <vt:lpstr>Live Demo!!!</vt:lpstr>
      <vt:lpstr>Инвентари (Inventory)</vt:lpstr>
      <vt:lpstr>Инвентари (Inventory)</vt:lpstr>
      <vt:lpstr>Инвентари (Inventory)</vt:lpstr>
      <vt:lpstr>Инвентари (Inventory)</vt:lpstr>
      <vt:lpstr>Ad-hoc команды</vt:lpstr>
      <vt:lpstr>Live Demo!!!</vt:lpstr>
      <vt:lpstr>YAML синтаксис</vt:lpstr>
      <vt:lpstr>YAML синтаксис</vt:lpstr>
      <vt:lpstr>YAML синтаксис</vt:lpstr>
      <vt:lpstr>Плейбуки (Playbook)</vt:lpstr>
      <vt:lpstr>Плейбуки (Playbook)</vt:lpstr>
      <vt:lpstr>Ansible Модули</vt:lpstr>
      <vt:lpstr>Обработчики</vt:lpstr>
      <vt:lpstr>Теги (Tags)</vt:lpstr>
      <vt:lpstr>Теги (Tags)</vt:lpstr>
      <vt:lpstr>Live Demo!!!</vt:lpstr>
      <vt:lpstr>Часть №1. Домашнее задание </vt:lpstr>
      <vt:lpstr> Я жду Ваши вопросы?)</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Ivan Kukulevskyi</cp:lastModifiedBy>
  <cp:revision>12</cp:revision>
  <dcterms:created xsi:type="dcterms:W3CDTF">2018-01-26T19:23:30Z</dcterms:created>
  <dcterms:modified xsi:type="dcterms:W3CDTF">2019-04-14T21:00:15Z</dcterms:modified>
</cp:coreProperties>
</file>